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rawing3.xml" ContentType="application/vnd.ms-office.drawingml.diagramDrawing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Default Extension="gif" ContentType="image/gif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28" r:id="rId1"/>
  </p:sldMasterIdLst>
  <p:notesMasterIdLst>
    <p:notesMasterId r:id="rId67"/>
  </p:notesMasterIdLst>
  <p:sldIdLst>
    <p:sldId id="256" r:id="rId2"/>
    <p:sldId id="297" r:id="rId3"/>
    <p:sldId id="277" r:id="rId4"/>
    <p:sldId id="298" r:id="rId5"/>
    <p:sldId id="261" r:id="rId6"/>
    <p:sldId id="276" r:id="rId7"/>
    <p:sldId id="339" r:id="rId8"/>
    <p:sldId id="264" r:id="rId9"/>
    <p:sldId id="340" r:id="rId10"/>
    <p:sldId id="341" r:id="rId11"/>
    <p:sldId id="265" r:id="rId12"/>
    <p:sldId id="350" r:id="rId13"/>
    <p:sldId id="266" r:id="rId14"/>
    <p:sldId id="267" r:id="rId15"/>
    <p:sldId id="343" r:id="rId16"/>
    <p:sldId id="268" r:id="rId17"/>
    <p:sldId id="345" r:id="rId18"/>
    <p:sldId id="269" r:id="rId19"/>
    <p:sldId id="344" r:id="rId20"/>
    <p:sldId id="270" r:id="rId21"/>
    <p:sldId id="346" r:id="rId22"/>
    <p:sldId id="347" r:id="rId23"/>
    <p:sldId id="348" r:id="rId24"/>
    <p:sldId id="271" r:id="rId25"/>
    <p:sldId id="349" r:id="rId26"/>
    <p:sldId id="272" r:id="rId27"/>
    <p:sldId id="273" r:id="rId28"/>
    <p:sldId id="300" r:id="rId29"/>
    <p:sldId id="337" r:id="rId30"/>
    <p:sldId id="295" r:id="rId31"/>
    <p:sldId id="329" r:id="rId32"/>
    <p:sldId id="301" r:id="rId33"/>
    <p:sldId id="328" r:id="rId34"/>
    <p:sldId id="333" r:id="rId35"/>
    <p:sldId id="303" r:id="rId36"/>
    <p:sldId id="304" r:id="rId37"/>
    <p:sldId id="308" r:id="rId38"/>
    <p:sldId id="330" r:id="rId39"/>
    <p:sldId id="282" r:id="rId40"/>
    <p:sldId id="305" r:id="rId41"/>
    <p:sldId id="307" r:id="rId42"/>
    <p:sldId id="331" r:id="rId43"/>
    <p:sldId id="284" r:id="rId44"/>
    <p:sldId id="285" r:id="rId45"/>
    <p:sldId id="306" r:id="rId46"/>
    <p:sldId id="309" r:id="rId47"/>
    <p:sldId id="312" r:id="rId48"/>
    <p:sldId id="310" r:id="rId49"/>
    <p:sldId id="287" r:id="rId50"/>
    <p:sldId id="317" r:id="rId51"/>
    <p:sldId id="289" r:id="rId52"/>
    <p:sldId id="313" r:id="rId53"/>
    <p:sldId id="314" r:id="rId54"/>
    <p:sldId id="315" r:id="rId55"/>
    <p:sldId id="316" r:id="rId56"/>
    <p:sldId id="332" r:id="rId57"/>
    <p:sldId id="292" r:id="rId58"/>
    <p:sldId id="319" r:id="rId59"/>
    <p:sldId id="318" r:id="rId60"/>
    <p:sldId id="320" r:id="rId61"/>
    <p:sldId id="321" r:id="rId62"/>
    <p:sldId id="322" r:id="rId63"/>
    <p:sldId id="323" r:id="rId64"/>
    <p:sldId id="324" r:id="rId65"/>
    <p:sldId id="335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4" autoAdjust="0"/>
    <p:restoredTop sz="97942" autoAdjust="0"/>
  </p:normalViewPr>
  <p:slideViewPr>
    <p:cSldViewPr>
      <p:cViewPr>
        <p:scale>
          <a:sx n="80" d="100"/>
          <a:sy n="80" d="100"/>
        </p:scale>
        <p:origin x="-228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6C5105-796E-4B40-8B35-D382DD677DA2}" type="doc">
      <dgm:prSet loTypeId="urn:microsoft.com/office/officeart/2005/8/layout/orgChart1" loCatId="hierarchy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BB9BDFA-3967-420D-96C4-5D2BF2EB3A49}">
      <dgm:prSet phldrT="[Text]" custT="1"/>
      <dgm:spPr/>
      <dgm:t>
        <a:bodyPr/>
        <a:lstStyle/>
        <a:p>
          <a:r>
            <a:rPr lang="fa-IR" sz="1400" b="1" dirty="0" smtClean="0">
              <a:solidFill>
                <a:schemeClr val="tx1"/>
              </a:solidFill>
              <a:cs typeface="B Nazanin" pitchFamily="2" charset="-78"/>
            </a:rPr>
            <a:t>آنالیز ادرار</a:t>
          </a:r>
          <a:endParaRPr lang="en-US" sz="1400" b="1" dirty="0">
            <a:solidFill>
              <a:schemeClr val="tx1"/>
            </a:solidFill>
            <a:cs typeface="B Nazanin" pitchFamily="2" charset="-78"/>
          </a:endParaRPr>
        </a:p>
      </dgm:t>
    </dgm:pt>
    <dgm:pt modelId="{D26D2D9F-6DA0-4B3A-9145-E5456ADFA392}" type="parTrans" cxnId="{E63DDDC8-3F9D-4E23-B76F-428700451507}">
      <dgm:prSet/>
      <dgm:spPr/>
      <dgm:t>
        <a:bodyPr/>
        <a:lstStyle/>
        <a:p>
          <a:endParaRPr lang="en-US"/>
        </a:p>
      </dgm:t>
    </dgm:pt>
    <dgm:pt modelId="{788FC9FA-9F42-4613-822C-255CE2F0C47C}" type="sibTrans" cxnId="{E63DDDC8-3F9D-4E23-B76F-428700451507}">
      <dgm:prSet/>
      <dgm:spPr/>
      <dgm:t>
        <a:bodyPr/>
        <a:lstStyle/>
        <a:p>
          <a:endParaRPr lang="en-US"/>
        </a:p>
      </dgm:t>
    </dgm:pt>
    <dgm:pt modelId="{20D2B2E1-56C8-482B-8049-AE721E3D1581}">
      <dgm:prSet phldrT="[Text]" custT="1"/>
      <dgm:spPr/>
      <dgm:t>
        <a:bodyPr/>
        <a:lstStyle/>
        <a:p>
          <a:r>
            <a:rPr lang="fa-IR" sz="1100" b="1" dirty="0" smtClean="0">
              <a:solidFill>
                <a:schemeClr val="tx1"/>
              </a:solidFill>
              <a:cs typeface="B Nazanin" pitchFamily="2" charset="-78"/>
            </a:rPr>
            <a:t>میکروسکوپی</a:t>
          </a:r>
          <a:endParaRPr lang="en-US" sz="1100" b="1" dirty="0">
            <a:solidFill>
              <a:schemeClr val="tx1"/>
            </a:solidFill>
            <a:cs typeface="B Nazanin" pitchFamily="2" charset="-78"/>
          </a:endParaRPr>
        </a:p>
      </dgm:t>
    </dgm:pt>
    <dgm:pt modelId="{9F5368DE-AE28-4CB1-9B61-E80BCA925476}" type="parTrans" cxnId="{B6009011-A031-4986-88E6-7828829E70AE}">
      <dgm:prSet/>
      <dgm:spPr/>
      <dgm:t>
        <a:bodyPr/>
        <a:lstStyle/>
        <a:p>
          <a:endParaRPr lang="en-US"/>
        </a:p>
      </dgm:t>
    </dgm:pt>
    <dgm:pt modelId="{E8E967DE-B065-4E7D-85F0-8DAAF6A651ED}" type="sibTrans" cxnId="{B6009011-A031-4986-88E6-7828829E70AE}">
      <dgm:prSet/>
      <dgm:spPr/>
      <dgm:t>
        <a:bodyPr/>
        <a:lstStyle/>
        <a:p>
          <a:endParaRPr lang="en-US"/>
        </a:p>
      </dgm:t>
    </dgm:pt>
    <dgm:pt modelId="{5728B47E-7E36-4D4A-9663-7911F2732210}">
      <dgm:prSet phldrT="[Text]" custT="1"/>
      <dgm:spPr/>
      <dgm:t>
        <a:bodyPr/>
        <a:lstStyle/>
        <a:p>
          <a:r>
            <a:rPr lang="fa-IR" sz="1100" b="1" dirty="0" smtClean="0">
              <a:solidFill>
                <a:schemeClr val="tx1"/>
              </a:solidFill>
              <a:cs typeface="B Nazanin" pitchFamily="2" charset="-78"/>
            </a:rPr>
            <a:t>ماکروسکوپی</a:t>
          </a:r>
          <a:endParaRPr lang="en-US" sz="1100" b="1" dirty="0">
            <a:solidFill>
              <a:schemeClr val="tx1"/>
            </a:solidFill>
            <a:cs typeface="B Nazanin" pitchFamily="2" charset="-78"/>
          </a:endParaRPr>
        </a:p>
      </dgm:t>
    </dgm:pt>
    <dgm:pt modelId="{A3B76D04-98AB-4C5D-86FB-ECC270F125ED}" type="parTrans" cxnId="{E1EC1A9E-AB49-45C5-A86F-A077E77F6660}">
      <dgm:prSet/>
      <dgm:spPr/>
      <dgm:t>
        <a:bodyPr/>
        <a:lstStyle/>
        <a:p>
          <a:endParaRPr lang="en-US"/>
        </a:p>
      </dgm:t>
    </dgm:pt>
    <dgm:pt modelId="{C51F7732-3802-432E-8B44-10FE723F7E61}" type="sibTrans" cxnId="{E1EC1A9E-AB49-45C5-A86F-A077E77F6660}">
      <dgm:prSet/>
      <dgm:spPr/>
      <dgm:t>
        <a:bodyPr/>
        <a:lstStyle/>
        <a:p>
          <a:endParaRPr lang="en-US"/>
        </a:p>
      </dgm:t>
    </dgm:pt>
    <dgm:pt modelId="{1DE0AFF0-0171-40F3-809D-F730D6A7774F}">
      <dgm:prSet custT="1"/>
      <dgm:spPr/>
      <dgm:t>
        <a:bodyPr/>
        <a:lstStyle/>
        <a:p>
          <a:r>
            <a:rPr lang="fa-IR" sz="1400" b="1" dirty="0" smtClean="0">
              <a:solidFill>
                <a:schemeClr val="tx1"/>
              </a:solidFill>
            </a:rPr>
            <a:t>گلوکز</a:t>
          </a:r>
          <a:endParaRPr lang="en-US" sz="1400" b="1" dirty="0">
            <a:solidFill>
              <a:schemeClr val="tx1"/>
            </a:solidFill>
          </a:endParaRPr>
        </a:p>
      </dgm:t>
    </dgm:pt>
    <dgm:pt modelId="{A0245998-FF4A-4915-8935-F2550239148C}" type="parTrans" cxnId="{895D73BA-8227-424A-BA26-10428AB5A2D8}">
      <dgm:prSet/>
      <dgm:spPr/>
      <dgm:t>
        <a:bodyPr/>
        <a:lstStyle/>
        <a:p>
          <a:endParaRPr lang="en-US"/>
        </a:p>
      </dgm:t>
    </dgm:pt>
    <dgm:pt modelId="{D53E09C8-4558-4A21-B4FD-6C7A65D758D7}" type="sibTrans" cxnId="{895D73BA-8227-424A-BA26-10428AB5A2D8}">
      <dgm:prSet/>
      <dgm:spPr/>
      <dgm:t>
        <a:bodyPr/>
        <a:lstStyle/>
        <a:p>
          <a:endParaRPr lang="en-US"/>
        </a:p>
      </dgm:t>
    </dgm:pt>
    <dgm:pt modelId="{6D317BC0-3A5B-489E-89AE-0827A88C930D}">
      <dgm:prSet custT="1"/>
      <dgm:spPr/>
      <dgm:t>
        <a:bodyPr/>
        <a:lstStyle/>
        <a:p>
          <a:r>
            <a:rPr lang="fa-IR" sz="1100" b="1" dirty="0" smtClean="0">
              <a:solidFill>
                <a:schemeClr val="tx1"/>
              </a:solidFill>
            </a:rPr>
            <a:t>بیلی روبین</a:t>
          </a:r>
          <a:endParaRPr lang="en-US" sz="1100" b="1" dirty="0">
            <a:solidFill>
              <a:schemeClr val="tx1"/>
            </a:solidFill>
          </a:endParaRPr>
        </a:p>
      </dgm:t>
    </dgm:pt>
    <dgm:pt modelId="{00C21F39-C5AA-482B-8781-AAAE8983542D}" type="parTrans" cxnId="{7C7DC9E7-AD65-443E-B4C6-DE22290413F1}">
      <dgm:prSet/>
      <dgm:spPr/>
      <dgm:t>
        <a:bodyPr/>
        <a:lstStyle/>
        <a:p>
          <a:endParaRPr lang="en-US"/>
        </a:p>
      </dgm:t>
    </dgm:pt>
    <dgm:pt modelId="{C99EDAFA-7138-412A-9E52-278B09F09983}" type="sibTrans" cxnId="{7C7DC9E7-AD65-443E-B4C6-DE22290413F1}">
      <dgm:prSet/>
      <dgm:spPr/>
      <dgm:t>
        <a:bodyPr/>
        <a:lstStyle/>
        <a:p>
          <a:endParaRPr lang="en-US"/>
        </a:p>
      </dgm:t>
    </dgm:pt>
    <dgm:pt modelId="{B64EC0F8-574D-4BCE-8E00-7626A7A3D942}">
      <dgm:prSet custT="1"/>
      <dgm:spPr/>
      <dgm:t>
        <a:bodyPr/>
        <a:lstStyle/>
        <a:p>
          <a:r>
            <a:rPr lang="fa-IR" sz="1400" b="1" dirty="0" smtClean="0">
              <a:solidFill>
                <a:schemeClr val="tx1"/>
              </a:solidFill>
            </a:rPr>
            <a:t>کتون</a:t>
          </a:r>
          <a:endParaRPr lang="en-US" sz="1400" b="1" dirty="0">
            <a:solidFill>
              <a:schemeClr val="tx1"/>
            </a:solidFill>
          </a:endParaRPr>
        </a:p>
      </dgm:t>
    </dgm:pt>
    <dgm:pt modelId="{44FF2876-F430-4293-9F5E-E633A45BFA29}" type="parTrans" cxnId="{44BE2465-186B-4AAB-8D5A-7CAAB6A6747F}">
      <dgm:prSet/>
      <dgm:spPr/>
      <dgm:t>
        <a:bodyPr/>
        <a:lstStyle/>
        <a:p>
          <a:endParaRPr lang="en-US"/>
        </a:p>
      </dgm:t>
    </dgm:pt>
    <dgm:pt modelId="{F4937F06-F642-4508-8916-F674529D0808}" type="sibTrans" cxnId="{44BE2465-186B-4AAB-8D5A-7CAAB6A6747F}">
      <dgm:prSet/>
      <dgm:spPr/>
      <dgm:t>
        <a:bodyPr/>
        <a:lstStyle/>
        <a:p>
          <a:endParaRPr lang="en-US"/>
        </a:p>
      </dgm:t>
    </dgm:pt>
    <dgm:pt modelId="{24412618-E9BB-46B7-913F-F267F8CCA84F}">
      <dgm:prSet custT="1"/>
      <dgm:spPr/>
      <dgm:t>
        <a:bodyPr/>
        <a:lstStyle/>
        <a:p>
          <a:r>
            <a:rPr lang="fa-IR" sz="1050" b="1" dirty="0" smtClean="0">
              <a:solidFill>
                <a:schemeClr val="tx1"/>
              </a:solidFill>
            </a:rPr>
            <a:t>وزن مخصوص</a:t>
          </a:r>
          <a:endParaRPr lang="en-US" sz="1050" b="1" dirty="0">
            <a:solidFill>
              <a:schemeClr val="tx1"/>
            </a:solidFill>
          </a:endParaRPr>
        </a:p>
      </dgm:t>
    </dgm:pt>
    <dgm:pt modelId="{46ABEE6A-B4AF-4769-B115-F673ABC8AD33}" type="parTrans" cxnId="{756FF178-1BD4-47B1-AE61-C4837463FE7E}">
      <dgm:prSet/>
      <dgm:spPr/>
      <dgm:t>
        <a:bodyPr/>
        <a:lstStyle/>
        <a:p>
          <a:endParaRPr lang="en-US"/>
        </a:p>
      </dgm:t>
    </dgm:pt>
    <dgm:pt modelId="{AD9E4881-E3B7-4ACA-B129-699140497425}" type="sibTrans" cxnId="{756FF178-1BD4-47B1-AE61-C4837463FE7E}">
      <dgm:prSet/>
      <dgm:spPr/>
      <dgm:t>
        <a:bodyPr/>
        <a:lstStyle/>
        <a:p>
          <a:endParaRPr lang="en-US"/>
        </a:p>
      </dgm:t>
    </dgm:pt>
    <dgm:pt modelId="{A974C224-0BD3-49E7-8F70-D6919F2BF91F}">
      <dgm:prSet custT="1"/>
      <dgm:spPr/>
      <dgm:t>
        <a:bodyPr/>
        <a:lstStyle/>
        <a:p>
          <a:r>
            <a:rPr lang="fa-IR" sz="1400" b="1" dirty="0" smtClean="0">
              <a:solidFill>
                <a:schemeClr val="tx1"/>
              </a:solidFill>
            </a:rPr>
            <a:t>خون</a:t>
          </a:r>
          <a:endParaRPr lang="en-US" sz="1400" b="1" dirty="0">
            <a:solidFill>
              <a:schemeClr val="tx1"/>
            </a:solidFill>
          </a:endParaRPr>
        </a:p>
      </dgm:t>
    </dgm:pt>
    <dgm:pt modelId="{4A0FD353-598F-4397-A02D-6A0CE244D0A5}" type="parTrans" cxnId="{46C7CF99-248D-4C0C-8833-A0CC06D978AF}">
      <dgm:prSet/>
      <dgm:spPr/>
      <dgm:t>
        <a:bodyPr/>
        <a:lstStyle/>
        <a:p>
          <a:endParaRPr lang="en-US"/>
        </a:p>
      </dgm:t>
    </dgm:pt>
    <dgm:pt modelId="{F09C49EA-6DAF-45E1-B4E4-FCE77983BD33}" type="sibTrans" cxnId="{46C7CF99-248D-4C0C-8833-A0CC06D978AF}">
      <dgm:prSet/>
      <dgm:spPr/>
      <dgm:t>
        <a:bodyPr/>
        <a:lstStyle/>
        <a:p>
          <a:endParaRPr lang="en-US"/>
        </a:p>
      </dgm:t>
    </dgm:pt>
    <dgm:pt modelId="{2FA9E05D-E30E-47B1-8FC7-9D24238FC4EA}">
      <dgm:prSet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PH</a:t>
          </a:r>
          <a:endParaRPr lang="en-US" sz="1400" b="1" dirty="0">
            <a:solidFill>
              <a:schemeClr val="tx1"/>
            </a:solidFill>
          </a:endParaRPr>
        </a:p>
      </dgm:t>
    </dgm:pt>
    <dgm:pt modelId="{422E8CC8-E2BE-4A63-9642-8F598E63D53D}" type="parTrans" cxnId="{D3523243-0BC6-4DA9-94D3-AAF88C565FA8}">
      <dgm:prSet/>
      <dgm:spPr/>
      <dgm:t>
        <a:bodyPr/>
        <a:lstStyle/>
        <a:p>
          <a:endParaRPr lang="en-US"/>
        </a:p>
      </dgm:t>
    </dgm:pt>
    <dgm:pt modelId="{150B0C97-3E8E-4113-AF7C-572861E1E115}" type="sibTrans" cxnId="{D3523243-0BC6-4DA9-94D3-AAF88C565FA8}">
      <dgm:prSet/>
      <dgm:spPr/>
      <dgm:t>
        <a:bodyPr/>
        <a:lstStyle/>
        <a:p>
          <a:endParaRPr lang="en-US"/>
        </a:p>
      </dgm:t>
    </dgm:pt>
    <dgm:pt modelId="{0A6D9452-15A4-4DFD-B47F-90E26AFC43BB}">
      <dgm:prSet custT="1"/>
      <dgm:spPr/>
      <dgm:t>
        <a:bodyPr/>
        <a:lstStyle/>
        <a:p>
          <a:r>
            <a:rPr lang="fa-IR" sz="1400" b="1" dirty="0" smtClean="0">
              <a:solidFill>
                <a:schemeClr val="tx1"/>
              </a:solidFill>
            </a:rPr>
            <a:t>پروتئین</a:t>
          </a:r>
          <a:endParaRPr lang="en-US" sz="1400" b="1" dirty="0">
            <a:solidFill>
              <a:schemeClr val="tx1"/>
            </a:solidFill>
          </a:endParaRPr>
        </a:p>
      </dgm:t>
    </dgm:pt>
    <dgm:pt modelId="{DD74D986-9071-4A7E-85F0-95727904E351}" type="parTrans" cxnId="{C503A718-B071-47C1-B41F-D7E62F1D8AB3}">
      <dgm:prSet/>
      <dgm:spPr/>
      <dgm:t>
        <a:bodyPr/>
        <a:lstStyle/>
        <a:p>
          <a:endParaRPr lang="en-US"/>
        </a:p>
      </dgm:t>
    </dgm:pt>
    <dgm:pt modelId="{33BEF1DB-1528-4E94-A8BD-B3BA6E38F2D3}" type="sibTrans" cxnId="{C503A718-B071-47C1-B41F-D7E62F1D8AB3}">
      <dgm:prSet/>
      <dgm:spPr/>
      <dgm:t>
        <a:bodyPr/>
        <a:lstStyle/>
        <a:p>
          <a:endParaRPr lang="en-US"/>
        </a:p>
      </dgm:t>
    </dgm:pt>
    <dgm:pt modelId="{73B73B77-E585-403F-863E-F46BCE423D85}">
      <dgm:prSet custT="1"/>
      <dgm:spPr/>
      <dgm:t>
        <a:bodyPr/>
        <a:lstStyle/>
        <a:p>
          <a:r>
            <a:rPr lang="fa-IR" sz="1100" b="1" dirty="0" smtClean="0">
              <a:solidFill>
                <a:schemeClr val="tx1"/>
              </a:solidFill>
            </a:rPr>
            <a:t>اوروبیلی نوژن</a:t>
          </a:r>
          <a:endParaRPr lang="en-US" sz="1100" b="1" dirty="0">
            <a:solidFill>
              <a:schemeClr val="tx1"/>
            </a:solidFill>
          </a:endParaRPr>
        </a:p>
      </dgm:t>
    </dgm:pt>
    <dgm:pt modelId="{A80B450C-AAF5-4E7A-B601-2F336E5FD4E7}" type="parTrans" cxnId="{EDD241F0-5175-458A-A182-A029AA5FFCE6}">
      <dgm:prSet/>
      <dgm:spPr/>
      <dgm:t>
        <a:bodyPr/>
        <a:lstStyle/>
        <a:p>
          <a:endParaRPr lang="en-US"/>
        </a:p>
      </dgm:t>
    </dgm:pt>
    <dgm:pt modelId="{EC73B924-68B3-4BB0-9541-FE328974F44A}" type="sibTrans" cxnId="{EDD241F0-5175-458A-A182-A029AA5FFCE6}">
      <dgm:prSet/>
      <dgm:spPr/>
      <dgm:t>
        <a:bodyPr/>
        <a:lstStyle/>
        <a:p>
          <a:endParaRPr lang="en-US"/>
        </a:p>
      </dgm:t>
    </dgm:pt>
    <dgm:pt modelId="{5B468070-6719-42C7-8A9F-7339046B8650}">
      <dgm:prSet custT="1"/>
      <dgm:spPr/>
      <dgm:t>
        <a:bodyPr/>
        <a:lstStyle/>
        <a:p>
          <a:r>
            <a:rPr lang="fa-IR" sz="1400" b="1" dirty="0" smtClean="0">
              <a:solidFill>
                <a:schemeClr val="tx1"/>
              </a:solidFill>
            </a:rPr>
            <a:t>نیتریت</a:t>
          </a:r>
          <a:endParaRPr lang="en-US" sz="1400" b="1" dirty="0">
            <a:solidFill>
              <a:schemeClr val="tx1"/>
            </a:solidFill>
          </a:endParaRPr>
        </a:p>
      </dgm:t>
    </dgm:pt>
    <dgm:pt modelId="{688C0969-10C0-4CDF-A664-FC3E61BC33B9}" type="parTrans" cxnId="{58F8E6FB-D435-4D18-8216-A35390CE789C}">
      <dgm:prSet/>
      <dgm:spPr/>
      <dgm:t>
        <a:bodyPr/>
        <a:lstStyle/>
        <a:p>
          <a:endParaRPr lang="en-US"/>
        </a:p>
      </dgm:t>
    </dgm:pt>
    <dgm:pt modelId="{05475E1F-17D2-4A75-8B9B-939E743119D8}" type="sibTrans" cxnId="{58F8E6FB-D435-4D18-8216-A35390CE789C}">
      <dgm:prSet/>
      <dgm:spPr/>
      <dgm:t>
        <a:bodyPr/>
        <a:lstStyle/>
        <a:p>
          <a:endParaRPr lang="en-US"/>
        </a:p>
      </dgm:t>
    </dgm:pt>
    <dgm:pt modelId="{A8567A6F-812C-4C1D-A33E-7C026B86E24B}">
      <dgm:prSet custT="1"/>
      <dgm:spPr/>
      <dgm:t>
        <a:bodyPr/>
        <a:lstStyle/>
        <a:p>
          <a:r>
            <a:rPr lang="fa-IR" sz="1200" b="1" dirty="0" smtClean="0">
              <a:solidFill>
                <a:schemeClr val="tx1"/>
              </a:solidFill>
            </a:rPr>
            <a:t>لکوسیت استراز</a:t>
          </a:r>
          <a:endParaRPr lang="en-US" sz="1200" b="1" dirty="0">
            <a:solidFill>
              <a:schemeClr val="tx1"/>
            </a:solidFill>
          </a:endParaRPr>
        </a:p>
      </dgm:t>
    </dgm:pt>
    <dgm:pt modelId="{21098D0D-43D4-4246-974E-CA0E5C76DBC8}" type="parTrans" cxnId="{36920BEC-3FA5-4FC9-AB2F-9299EF6CA646}">
      <dgm:prSet/>
      <dgm:spPr/>
      <dgm:t>
        <a:bodyPr/>
        <a:lstStyle/>
        <a:p>
          <a:endParaRPr lang="en-US"/>
        </a:p>
      </dgm:t>
    </dgm:pt>
    <dgm:pt modelId="{228E4D4B-4E68-4B1D-BC9D-0C35D04786AD}" type="sibTrans" cxnId="{36920BEC-3FA5-4FC9-AB2F-9299EF6CA646}">
      <dgm:prSet/>
      <dgm:spPr/>
      <dgm:t>
        <a:bodyPr/>
        <a:lstStyle/>
        <a:p>
          <a:endParaRPr lang="en-US"/>
        </a:p>
      </dgm:t>
    </dgm:pt>
    <dgm:pt modelId="{2CEBA203-4530-4B80-959F-9EA523E6D631}">
      <dgm:prSet custT="1"/>
      <dgm:spPr/>
      <dgm:t>
        <a:bodyPr/>
        <a:lstStyle/>
        <a:p>
          <a:r>
            <a:rPr lang="fa-IR" sz="900" b="1" dirty="0" smtClean="0">
              <a:solidFill>
                <a:schemeClr val="tx1"/>
              </a:solidFill>
            </a:rPr>
            <a:t>میکروارگانیسم</a:t>
          </a:r>
          <a:endParaRPr lang="en-US" sz="900" b="1" dirty="0">
            <a:solidFill>
              <a:schemeClr val="tx1"/>
            </a:solidFill>
          </a:endParaRPr>
        </a:p>
      </dgm:t>
    </dgm:pt>
    <dgm:pt modelId="{679E6DA4-46C4-4D5B-A2DD-69DA70413E55}" type="parTrans" cxnId="{C4CEED6D-27C4-4FC2-BCA6-482F6F5B4819}">
      <dgm:prSet/>
      <dgm:spPr/>
      <dgm:t>
        <a:bodyPr/>
        <a:lstStyle/>
        <a:p>
          <a:endParaRPr lang="en-US"/>
        </a:p>
      </dgm:t>
    </dgm:pt>
    <dgm:pt modelId="{5C241630-4526-45C6-8AD3-5414292F4FE9}" type="sibTrans" cxnId="{C4CEED6D-27C4-4FC2-BCA6-482F6F5B4819}">
      <dgm:prSet/>
      <dgm:spPr/>
      <dgm:t>
        <a:bodyPr/>
        <a:lstStyle/>
        <a:p>
          <a:endParaRPr lang="en-US"/>
        </a:p>
      </dgm:t>
    </dgm:pt>
    <dgm:pt modelId="{BE79AB2C-53E4-4673-8C3A-15E93D8CA1A5}">
      <dgm:prSet custT="1"/>
      <dgm:spPr/>
      <dgm:t>
        <a:bodyPr/>
        <a:lstStyle/>
        <a:p>
          <a:r>
            <a:rPr lang="fa-IR" sz="1400" b="1" dirty="0" smtClean="0">
              <a:solidFill>
                <a:schemeClr val="tx1"/>
              </a:solidFill>
            </a:rPr>
            <a:t>کریستال</a:t>
          </a:r>
          <a:endParaRPr lang="en-US" sz="1400" b="1" dirty="0">
            <a:solidFill>
              <a:schemeClr val="tx1"/>
            </a:solidFill>
          </a:endParaRPr>
        </a:p>
      </dgm:t>
    </dgm:pt>
    <dgm:pt modelId="{CC2E9529-9E01-40AB-B0A9-A1A5D631790B}" type="parTrans" cxnId="{0529E186-2DBD-4A10-B8E4-C94BD3E5AAE7}">
      <dgm:prSet/>
      <dgm:spPr/>
      <dgm:t>
        <a:bodyPr/>
        <a:lstStyle/>
        <a:p>
          <a:endParaRPr lang="en-US"/>
        </a:p>
      </dgm:t>
    </dgm:pt>
    <dgm:pt modelId="{924F25A7-838B-4005-B6D6-BAE07572D872}" type="sibTrans" cxnId="{0529E186-2DBD-4A10-B8E4-C94BD3E5AAE7}">
      <dgm:prSet/>
      <dgm:spPr/>
      <dgm:t>
        <a:bodyPr/>
        <a:lstStyle/>
        <a:p>
          <a:endParaRPr lang="en-US"/>
        </a:p>
      </dgm:t>
    </dgm:pt>
    <dgm:pt modelId="{F149F1A4-EDDE-4F4F-89C5-CDC1238552C6}">
      <dgm:prSet custT="1"/>
      <dgm:spPr/>
      <dgm:t>
        <a:bodyPr/>
        <a:lstStyle/>
        <a:p>
          <a:r>
            <a:rPr lang="fa-IR" sz="1400" b="1" dirty="0" smtClean="0">
              <a:solidFill>
                <a:schemeClr val="tx1"/>
              </a:solidFill>
            </a:rPr>
            <a:t>کست</a:t>
          </a:r>
          <a:endParaRPr lang="en-US" sz="1400" b="1" dirty="0">
            <a:solidFill>
              <a:schemeClr val="tx1"/>
            </a:solidFill>
          </a:endParaRPr>
        </a:p>
      </dgm:t>
    </dgm:pt>
    <dgm:pt modelId="{41E6B503-3B5E-47DB-8F99-A5C3E70DE407}" type="parTrans" cxnId="{2674E8A6-0C09-4D1A-BAC4-0B5A9C1F9EFA}">
      <dgm:prSet/>
      <dgm:spPr/>
      <dgm:t>
        <a:bodyPr/>
        <a:lstStyle/>
        <a:p>
          <a:endParaRPr lang="en-US"/>
        </a:p>
      </dgm:t>
    </dgm:pt>
    <dgm:pt modelId="{5A34882D-786E-4A87-97DD-80D8B08E66D1}" type="sibTrans" cxnId="{2674E8A6-0C09-4D1A-BAC4-0B5A9C1F9EFA}">
      <dgm:prSet/>
      <dgm:spPr/>
      <dgm:t>
        <a:bodyPr/>
        <a:lstStyle/>
        <a:p>
          <a:endParaRPr lang="en-US"/>
        </a:p>
      </dgm:t>
    </dgm:pt>
    <dgm:pt modelId="{01B6A94D-8127-4923-BD7C-A455D70B19EC}">
      <dgm:prSet custT="1"/>
      <dgm:spPr/>
      <dgm:t>
        <a:bodyPr/>
        <a:lstStyle/>
        <a:p>
          <a:r>
            <a:rPr lang="fa-IR" sz="1400" b="1" dirty="0" smtClean="0">
              <a:solidFill>
                <a:schemeClr val="tx1"/>
              </a:solidFill>
            </a:rPr>
            <a:t>سلول</a:t>
          </a:r>
          <a:endParaRPr lang="en-US" sz="1400" b="1" dirty="0">
            <a:solidFill>
              <a:schemeClr val="tx1"/>
            </a:solidFill>
          </a:endParaRPr>
        </a:p>
      </dgm:t>
    </dgm:pt>
    <dgm:pt modelId="{428A65E8-DF56-45F4-9C9A-A5AA3CF3598A}" type="parTrans" cxnId="{3EB42A92-C6AD-49DC-899E-91B5988524DF}">
      <dgm:prSet/>
      <dgm:spPr/>
      <dgm:t>
        <a:bodyPr/>
        <a:lstStyle/>
        <a:p>
          <a:endParaRPr lang="en-US"/>
        </a:p>
      </dgm:t>
    </dgm:pt>
    <dgm:pt modelId="{720CF013-8B86-437F-8B19-E3ABBA405F47}" type="sibTrans" cxnId="{3EB42A92-C6AD-49DC-899E-91B5988524DF}">
      <dgm:prSet/>
      <dgm:spPr/>
      <dgm:t>
        <a:bodyPr/>
        <a:lstStyle/>
        <a:p>
          <a:endParaRPr lang="en-US"/>
        </a:p>
      </dgm:t>
    </dgm:pt>
    <dgm:pt modelId="{E3D83B02-604F-4CD6-87B7-2B9963DA9635}">
      <dgm:prSet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RBC</a:t>
          </a:r>
          <a:endParaRPr lang="en-US" sz="1600" b="1" dirty="0">
            <a:solidFill>
              <a:schemeClr val="tx1"/>
            </a:solidFill>
          </a:endParaRPr>
        </a:p>
      </dgm:t>
    </dgm:pt>
    <dgm:pt modelId="{6DF5E58C-10D0-4A00-BA05-8294CBD41E43}" type="parTrans" cxnId="{F98CE8F4-E067-41CD-87C6-D88CEC4715F9}">
      <dgm:prSet/>
      <dgm:spPr/>
      <dgm:t>
        <a:bodyPr/>
        <a:lstStyle/>
        <a:p>
          <a:endParaRPr lang="en-US"/>
        </a:p>
      </dgm:t>
    </dgm:pt>
    <dgm:pt modelId="{2FC41F80-D90B-43E8-A2D5-2736A02600A9}" type="sibTrans" cxnId="{F98CE8F4-E067-41CD-87C6-D88CEC4715F9}">
      <dgm:prSet/>
      <dgm:spPr/>
      <dgm:t>
        <a:bodyPr/>
        <a:lstStyle/>
        <a:p>
          <a:endParaRPr lang="en-US"/>
        </a:p>
      </dgm:t>
    </dgm:pt>
    <dgm:pt modelId="{EE1E9B0D-A570-421F-9CE1-6DC8BA85C811}">
      <dgm:prSet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WBC</a:t>
          </a:r>
          <a:endParaRPr lang="en-US" sz="1600" b="1" dirty="0">
            <a:solidFill>
              <a:schemeClr val="tx1"/>
            </a:solidFill>
          </a:endParaRPr>
        </a:p>
      </dgm:t>
    </dgm:pt>
    <dgm:pt modelId="{09C77DC0-9C81-4389-BA17-3E592B1289CC}" type="parTrans" cxnId="{1C3F0EE7-37F7-4164-9615-95216735EAD4}">
      <dgm:prSet/>
      <dgm:spPr/>
      <dgm:t>
        <a:bodyPr/>
        <a:lstStyle/>
        <a:p>
          <a:endParaRPr lang="en-US"/>
        </a:p>
      </dgm:t>
    </dgm:pt>
    <dgm:pt modelId="{D7ADF4DD-7D65-4CAE-B1B6-10BAEB669427}" type="sibTrans" cxnId="{1C3F0EE7-37F7-4164-9615-95216735EAD4}">
      <dgm:prSet/>
      <dgm:spPr/>
      <dgm:t>
        <a:bodyPr/>
        <a:lstStyle/>
        <a:p>
          <a:endParaRPr lang="en-US"/>
        </a:p>
      </dgm:t>
    </dgm:pt>
    <dgm:pt modelId="{E92745DB-5DBD-4646-9AE0-1AE24D583422}">
      <dgm:prSet custT="1"/>
      <dgm:spPr/>
      <dgm:t>
        <a:bodyPr/>
        <a:lstStyle/>
        <a:p>
          <a:r>
            <a:rPr lang="fa-IR" sz="1800" b="1" dirty="0" smtClean="0">
              <a:solidFill>
                <a:schemeClr val="tx1"/>
              </a:solidFill>
            </a:rPr>
            <a:t>اپیتلیال</a:t>
          </a:r>
          <a:endParaRPr lang="en-US" sz="1800" b="1" dirty="0">
            <a:solidFill>
              <a:schemeClr val="tx1"/>
            </a:solidFill>
          </a:endParaRPr>
        </a:p>
      </dgm:t>
    </dgm:pt>
    <dgm:pt modelId="{2FA984FB-173F-4107-8DC2-C0FE31820E9F}" type="parTrans" cxnId="{518631E5-B157-437A-ABB2-9AC5764BA1AA}">
      <dgm:prSet/>
      <dgm:spPr/>
      <dgm:t>
        <a:bodyPr/>
        <a:lstStyle/>
        <a:p>
          <a:endParaRPr lang="en-US"/>
        </a:p>
      </dgm:t>
    </dgm:pt>
    <dgm:pt modelId="{5CF91510-09B8-4E41-909C-2B35B9FA6C7C}" type="sibTrans" cxnId="{518631E5-B157-437A-ABB2-9AC5764BA1AA}">
      <dgm:prSet/>
      <dgm:spPr/>
      <dgm:t>
        <a:bodyPr/>
        <a:lstStyle/>
        <a:p>
          <a:endParaRPr lang="en-US"/>
        </a:p>
      </dgm:t>
    </dgm:pt>
    <dgm:pt modelId="{A77CFE52-492D-43CC-9A4A-411AE304BDEB}">
      <dgm:prSet/>
      <dgm:spPr/>
      <dgm:t>
        <a:bodyPr/>
        <a:lstStyle/>
        <a:p>
          <a:r>
            <a:rPr lang="fa-IR" b="1" dirty="0" smtClean="0">
              <a:solidFill>
                <a:schemeClr val="tx1"/>
              </a:solidFill>
            </a:rPr>
            <a:t>اسپرم</a:t>
          </a:r>
          <a:endParaRPr lang="en-US" b="1" dirty="0">
            <a:solidFill>
              <a:schemeClr val="tx1"/>
            </a:solidFill>
          </a:endParaRPr>
        </a:p>
      </dgm:t>
    </dgm:pt>
    <dgm:pt modelId="{31B324AF-2740-416D-9B74-818E498403A8}" type="parTrans" cxnId="{DCB051B1-FFC7-4792-975E-E35E5DEBEDC2}">
      <dgm:prSet/>
      <dgm:spPr/>
      <dgm:t>
        <a:bodyPr/>
        <a:lstStyle/>
        <a:p>
          <a:endParaRPr lang="en-US"/>
        </a:p>
      </dgm:t>
    </dgm:pt>
    <dgm:pt modelId="{C4377D77-822D-41F5-8E67-E6254B25A7FD}" type="sibTrans" cxnId="{DCB051B1-FFC7-4792-975E-E35E5DEBEDC2}">
      <dgm:prSet/>
      <dgm:spPr/>
      <dgm:t>
        <a:bodyPr/>
        <a:lstStyle/>
        <a:p>
          <a:endParaRPr lang="en-US"/>
        </a:p>
      </dgm:t>
    </dgm:pt>
    <dgm:pt modelId="{FCF3027C-925A-47FC-B325-47BE51BAF562}">
      <dgm:prSet/>
      <dgm:spPr/>
      <dgm:t>
        <a:bodyPr/>
        <a:lstStyle/>
        <a:p>
          <a:r>
            <a:rPr lang="fa-IR" b="1" dirty="0" smtClean="0">
              <a:solidFill>
                <a:schemeClr val="tx1"/>
              </a:solidFill>
            </a:rPr>
            <a:t>باکتری</a:t>
          </a:r>
          <a:endParaRPr lang="en-US" b="1" dirty="0">
            <a:solidFill>
              <a:schemeClr val="tx1"/>
            </a:solidFill>
          </a:endParaRPr>
        </a:p>
      </dgm:t>
    </dgm:pt>
    <dgm:pt modelId="{CA9A2A73-AD06-4CA1-A15C-E84B3A85C7F8}" type="parTrans" cxnId="{A077AFB4-4D19-4883-A6BF-56CEFCBB006D}">
      <dgm:prSet/>
      <dgm:spPr/>
      <dgm:t>
        <a:bodyPr/>
        <a:lstStyle/>
        <a:p>
          <a:endParaRPr lang="en-US"/>
        </a:p>
      </dgm:t>
    </dgm:pt>
    <dgm:pt modelId="{40F7FDE1-44C3-4B48-A052-7197C974A7D2}" type="sibTrans" cxnId="{A077AFB4-4D19-4883-A6BF-56CEFCBB006D}">
      <dgm:prSet/>
      <dgm:spPr/>
      <dgm:t>
        <a:bodyPr/>
        <a:lstStyle/>
        <a:p>
          <a:endParaRPr lang="en-US"/>
        </a:p>
      </dgm:t>
    </dgm:pt>
    <dgm:pt modelId="{61377468-8E7E-4503-B8CE-BA93BBF12D6A}">
      <dgm:prSet/>
      <dgm:spPr/>
      <dgm:t>
        <a:bodyPr/>
        <a:lstStyle/>
        <a:p>
          <a:r>
            <a:rPr lang="fa-IR" b="1" dirty="0" smtClean="0">
              <a:solidFill>
                <a:schemeClr val="tx1"/>
              </a:solidFill>
            </a:rPr>
            <a:t>قارچ</a:t>
          </a:r>
          <a:endParaRPr lang="en-US" b="1" dirty="0">
            <a:solidFill>
              <a:schemeClr val="tx1"/>
            </a:solidFill>
          </a:endParaRPr>
        </a:p>
      </dgm:t>
    </dgm:pt>
    <dgm:pt modelId="{96EE4028-2494-4BB8-BEFD-36255A7FB87E}" type="parTrans" cxnId="{092DBA38-0E8B-4ACE-98A3-8627B32ED520}">
      <dgm:prSet/>
      <dgm:spPr/>
      <dgm:t>
        <a:bodyPr/>
        <a:lstStyle/>
        <a:p>
          <a:endParaRPr lang="en-US"/>
        </a:p>
      </dgm:t>
    </dgm:pt>
    <dgm:pt modelId="{F81272C2-2ABD-456D-ABA8-0702FA6C534C}" type="sibTrans" cxnId="{092DBA38-0E8B-4ACE-98A3-8627B32ED520}">
      <dgm:prSet/>
      <dgm:spPr/>
      <dgm:t>
        <a:bodyPr/>
        <a:lstStyle/>
        <a:p>
          <a:endParaRPr lang="en-US"/>
        </a:p>
      </dgm:t>
    </dgm:pt>
    <dgm:pt modelId="{981B4D45-4F85-4E71-80DF-CBCE31E1553A}">
      <dgm:prSet/>
      <dgm:spPr/>
      <dgm:t>
        <a:bodyPr/>
        <a:lstStyle/>
        <a:p>
          <a:r>
            <a:rPr lang="fa-IR" b="1" dirty="0" smtClean="0">
              <a:solidFill>
                <a:schemeClr val="tx1"/>
              </a:solidFill>
            </a:rPr>
            <a:t>انگل</a:t>
          </a:r>
          <a:endParaRPr lang="en-US" b="1" dirty="0">
            <a:solidFill>
              <a:schemeClr val="tx1"/>
            </a:solidFill>
          </a:endParaRPr>
        </a:p>
      </dgm:t>
    </dgm:pt>
    <dgm:pt modelId="{B95FC682-5A5E-4076-BE67-526C29482331}" type="parTrans" cxnId="{1A12C807-6A24-42A6-B18F-FD59925908AA}">
      <dgm:prSet/>
      <dgm:spPr/>
      <dgm:t>
        <a:bodyPr/>
        <a:lstStyle/>
        <a:p>
          <a:endParaRPr lang="en-US"/>
        </a:p>
      </dgm:t>
    </dgm:pt>
    <dgm:pt modelId="{09BE29FF-33BC-424E-AD56-F31B8B5356AF}" type="sibTrans" cxnId="{1A12C807-6A24-42A6-B18F-FD59925908AA}">
      <dgm:prSet/>
      <dgm:spPr/>
      <dgm:t>
        <a:bodyPr/>
        <a:lstStyle/>
        <a:p>
          <a:endParaRPr lang="en-US"/>
        </a:p>
      </dgm:t>
    </dgm:pt>
    <dgm:pt modelId="{11D27C3B-5D86-45C9-B5D2-B6E4D3FF0071}" type="pres">
      <dgm:prSet presAssocID="{C56C5105-796E-4B40-8B35-D382DD677D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2739362-E5A0-49FB-ABAF-DBF6BD3618B0}" type="pres">
      <dgm:prSet presAssocID="{CBB9BDFA-3967-420D-96C4-5D2BF2EB3A49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E862D19-1876-4819-9060-CEE5E4E504ED}" type="pres">
      <dgm:prSet presAssocID="{CBB9BDFA-3967-420D-96C4-5D2BF2EB3A49}" presName="rootComposite1" presStyleCnt="0"/>
      <dgm:spPr/>
      <dgm:t>
        <a:bodyPr/>
        <a:lstStyle/>
        <a:p>
          <a:endParaRPr lang="en-US"/>
        </a:p>
      </dgm:t>
    </dgm:pt>
    <dgm:pt modelId="{1815F270-0267-4B55-9C81-750EEE5E28F3}" type="pres">
      <dgm:prSet presAssocID="{CBB9BDFA-3967-420D-96C4-5D2BF2EB3A4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F3EE07-0581-40CD-8304-53FD287E15C4}" type="pres">
      <dgm:prSet presAssocID="{CBB9BDFA-3967-420D-96C4-5D2BF2EB3A4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C96F607-67F8-4E5C-8296-A09EC22F7F95}" type="pres">
      <dgm:prSet presAssocID="{CBB9BDFA-3967-420D-96C4-5D2BF2EB3A49}" presName="hierChild2" presStyleCnt="0"/>
      <dgm:spPr/>
      <dgm:t>
        <a:bodyPr/>
        <a:lstStyle/>
        <a:p>
          <a:endParaRPr lang="en-US"/>
        </a:p>
      </dgm:t>
    </dgm:pt>
    <dgm:pt modelId="{CC5E5739-E70D-4424-A49A-E4CF92647D5B}" type="pres">
      <dgm:prSet presAssocID="{9F5368DE-AE28-4CB1-9B61-E80BCA925476}" presName="Name37" presStyleLbl="parChTrans1D2" presStyleIdx="0" presStyleCnt="2"/>
      <dgm:spPr/>
      <dgm:t>
        <a:bodyPr/>
        <a:lstStyle/>
        <a:p>
          <a:endParaRPr lang="en-US"/>
        </a:p>
      </dgm:t>
    </dgm:pt>
    <dgm:pt modelId="{DD1136D9-43C5-4CAF-B176-DF7F9492CBE8}" type="pres">
      <dgm:prSet presAssocID="{20D2B2E1-56C8-482B-8049-AE721E3D1581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323174-CC4D-4CBF-8404-7D8F15303A6C}" type="pres">
      <dgm:prSet presAssocID="{20D2B2E1-56C8-482B-8049-AE721E3D1581}" presName="rootComposite" presStyleCnt="0"/>
      <dgm:spPr/>
      <dgm:t>
        <a:bodyPr/>
        <a:lstStyle/>
        <a:p>
          <a:endParaRPr lang="en-US"/>
        </a:p>
      </dgm:t>
    </dgm:pt>
    <dgm:pt modelId="{65D247B7-B354-46C3-B00F-4EB392D79A8A}" type="pres">
      <dgm:prSet presAssocID="{20D2B2E1-56C8-482B-8049-AE721E3D1581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34F01D-C5F6-42B8-9E8B-768CCB786A34}" type="pres">
      <dgm:prSet presAssocID="{20D2B2E1-56C8-482B-8049-AE721E3D1581}" presName="rootConnector" presStyleLbl="node2" presStyleIdx="0" presStyleCnt="2"/>
      <dgm:spPr/>
      <dgm:t>
        <a:bodyPr/>
        <a:lstStyle/>
        <a:p>
          <a:endParaRPr lang="en-US"/>
        </a:p>
      </dgm:t>
    </dgm:pt>
    <dgm:pt modelId="{2723DECF-3F44-4B53-8985-D2D203308536}" type="pres">
      <dgm:prSet presAssocID="{20D2B2E1-56C8-482B-8049-AE721E3D1581}" presName="hierChild4" presStyleCnt="0"/>
      <dgm:spPr/>
      <dgm:t>
        <a:bodyPr/>
        <a:lstStyle/>
        <a:p>
          <a:endParaRPr lang="en-US"/>
        </a:p>
      </dgm:t>
    </dgm:pt>
    <dgm:pt modelId="{BE6E544A-73C0-4FED-8864-FBDF3486789D}" type="pres">
      <dgm:prSet presAssocID="{679E6DA4-46C4-4D5B-A2DD-69DA70413E55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63586C0A-FB51-47CD-9C24-A0E2010DA9C5}" type="pres">
      <dgm:prSet presAssocID="{2CEBA203-4530-4B80-959F-9EA523E6D631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F743F02-D22E-4401-A9EA-BBC23ACB1C4D}" type="pres">
      <dgm:prSet presAssocID="{2CEBA203-4530-4B80-959F-9EA523E6D631}" presName="rootComposite" presStyleCnt="0"/>
      <dgm:spPr/>
      <dgm:t>
        <a:bodyPr/>
        <a:lstStyle/>
        <a:p>
          <a:endParaRPr lang="en-US"/>
        </a:p>
      </dgm:t>
    </dgm:pt>
    <dgm:pt modelId="{3D8D6DA5-CAFF-4BF2-BBA6-B791D1434C00}" type="pres">
      <dgm:prSet presAssocID="{2CEBA203-4530-4B80-959F-9EA523E6D631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5D4E51-93E2-47A3-A975-360E241BEA3C}" type="pres">
      <dgm:prSet presAssocID="{2CEBA203-4530-4B80-959F-9EA523E6D631}" presName="rootConnector" presStyleLbl="node3" presStyleIdx="0" presStyleCnt="14"/>
      <dgm:spPr/>
      <dgm:t>
        <a:bodyPr/>
        <a:lstStyle/>
        <a:p>
          <a:endParaRPr lang="en-US"/>
        </a:p>
      </dgm:t>
    </dgm:pt>
    <dgm:pt modelId="{1B9768DB-C5F6-4BE0-AFF7-68DAD0BAEFF2}" type="pres">
      <dgm:prSet presAssocID="{2CEBA203-4530-4B80-959F-9EA523E6D631}" presName="hierChild4" presStyleCnt="0"/>
      <dgm:spPr/>
      <dgm:t>
        <a:bodyPr/>
        <a:lstStyle/>
        <a:p>
          <a:endParaRPr lang="en-US"/>
        </a:p>
      </dgm:t>
    </dgm:pt>
    <dgm:pt modelId="{699A12BD-42B7-42C3-9F62-02A141353FAE}" type="pres">
      <dgm:prSet presAssocID="{CA9A2A73-AD06-4CA1-A15C-E84B3A85C7F8}" presName="Name37" presStyleLbl="parChTrans1D4" presStyleIdx="0" presStyleCnt="7"/>
      <dgm:spPr/>
      <dgm:t>
        <a:bodyPr/>
        <a:lstStyle/>
        <a:p>
          <a:endParaRPr lang="en-US"/>
        </a:p>
      </dgm:t>
    </dgm:pt>
    <dgm:pt modelId="{110DC684-0D17-44D5-905F-1792F458F5BA}" type="pres">
      <dgm:prSet presAssocID="{FCF3027C-925A-47FC-B325-47BE51BAF56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395AE17-F734-42CE-88E1-020FBF9AAC19}" type="pres">
      <dgm:prSet presAssocID="{FCF3027C-925A-47FC-B325-47BE51BAF562}" presName="rootComposite" presStyleCnt="0"/>
      <dgm:spPr/>
      <dgm:t>
        <a:bodyPr/>
        <a:lstStyle/>
        <a:p>
          <a:endParaRPr lang="en-US"/>
        </a:p>
      </dgm:t>
    </dgm:pt>
    <dgm:pt modelId="{75A06181-2216-4933-A2A8-46BBDC21D3F1}" type="pres">
      <dgm:prSet presAssocID="{FCF3027C-925A-47FC-B325-47BE51BAF562}" presName="rootText" presStyleLbl="node4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77F682-BD1B-4AB3-BBE5-3706EF3EB872}" type="pres">
      <dgm:prSet presAssocID="{FCF3027C-925A-47FC-B325-47BE51BAF562}" presName="rootConnector" presStyleLbl="node4" presStyleIdx="0" presStyleCnt="7"/>
      <dgm:spPr/>
      <dgm:t>
        <a:bodyPr/>
        <a:lstStyle/>
        <a:p>
          <a:endParaRPr lang="en-US"/>
        </a:p>
      </dgm:t>
    </dgm:pt>
    <dgm:pt modelId="{9F763C86-83EE-4A12-AE88-4D90F74F897D}" type="pres">
      <dgm:prSet presAssocID="{FCF3027C-925A-47FC-B325-47BE51BAF562}" presName="hierChild4" presStyleCnt="0"/>
      <dgm:spPr/>
      <dgm:t>
        <a:bodyPr/>
        <a:lstStyle/>
        <a:p>
          <a:endParaRPr lang="en-US"/>
        </a:p>
      </dgm:t>
    </dgm:pt>
    <dgm:pt modelId="{20488EFE-AC37-4CC4-A9BB-5EE679821D30}" type="pres">
      <dgm:prSet presAssocID="{FCF3027C-925A-47FC-B325-47BE51BAF562}" presName="hierChild5" presStyleCnt="0"/>
      <dgm:spPr/>
      <dgm:t>
        <a:bodyPr/>
        <a:lstStyle/>
        <a:p>
          <a:endParaRPr lang="en-US"/>
        </a:p>
      </dgm:t>
    </dgm:pt>
    <dgm:pt modelId="{BA4534F4-DD59-4F23-BEC9-864C50001467}" type="pres">
      <dgm:prSet presAssocID="{96EE4028-2494-4BB8-BEFD-36255A7FB87E}" presName="Name37" presStyleLbl="parChTrans1D4" presStyleIdx="1" presStyleCnt="7"/>
      <dgm:spPr/>
      <dgm:t>
        <a:bodyPr/>
        <a:lstStyle/>
        <a:p>
          <a:endParaRPr lang="en-US"/>
        </a:p>
      </dgm:t>
    </dgm:pt>
    <dgm:pt modelId="{B9A9456B-99C7-473F-96D6-B81BDD46612B}" type="pres">
      <dgm:prSet presAssocID="{61377468-8E7E-4503-B8CE-BA93BBF12D6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1ADFA79-2DDE-4366-AC20-2B45811D7654}" type="pres">
      <dgm:prSet presAssocID="{61377468-8E7E-4503-B8CE-BA93BBF12D6A}" presName="rootComposite" presStyleCnt="0"/>
      <dgm:spPr/>
      <dgm:t>
        <a:bodyPr/>
        <a:lstStyle/>
        <a:p>
          <a:endParaRPr lang="en-US"/>
        </a:p>
      </dgm:t>
    </dgm:pt>
    <dgm:pt modelId="{A231B5FC-A7CD-45C1-8054-CA68209CFF11}" type="pres">
      <dgm:prSet presAssocID="{61377468-8E7E-4503-B8CE-BA93BBF12D6A}" presName="rootText" presStyleLbl="node4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223E0A-8532-484C-9AA9-FDDDDF390D8B}" type="pres">
      <dgm:prSet presAssocID="{61377468-8E7E-4503-B8CE-BA93BBF12D6A}" presName="rootConnector" presStyleLbl="node4" presStyleIdx="1" presStyleCnt="7"/>
      <dgm:spPr/>
      <dgm:t>
        <a:bodyPr/>
        <a:lstStyle/>
        <a:p>
          <a:endParaRPr lang="en-US"/>
        </a:p>
      </dgm:t>
    </dgm:pt>
    <dgm:pt modelId="{F9A240C6-5D88-4951-A0CE-1A18682236D7}" type="pres">
      <dgm:prSet presAssocID="{61377468-8E7E-4503-B8CE-BA93BBF12D6A}" presName="hierChild4" presStyleCnt="0"/>
      <dgm:spPr/>
      <dgm:t>
        <a:bodyPr/>
        <a:lstStyle/>
        <a:p>
          <a:endParaRPr lang="en-US"/>
        </a:p>
      </dgm:t>
    </dgm:pt>
    <dgm:pt modelId="{1DF92BFE-9FCC-4563-96A8-FF86D2A8FB46}" type="pres">
      <dgm:prSet presAssocID="{61377468-8E7E-4503-B8CE-BA93BBF12D6A}" presName="hierChild5" presStyleCnt="0"/>
      <dgm:spPr/>
      <dgm:t>
        <a:bodyPr/>
        <a:lstStyle/>
        <a:p>
          <a:endParaRPr lang="en-US"/>
        </a:p>
      </dgm:t>
    </dgm:pt>
    <dgm:pt modelId="{2BAB3DD0-EAC0-4106-9BF6-398A37AE6C3F}" type="pres">
      <dgm:prSet presAssocID="{B95FC682-5A5E-4076-BE67-526C29482331}" presName="Name37" presStyleLbl="parChTrans1D4" presStyleIdx="2" presStyleCnt="7"/>
      <dgm:spPr/>
      <dgm:t>
        <a:bodyPr/>
        <a:lstStyle/>
        <a:p>
          <a:endParaRPr lang="en-US"/>
        </a:p>
      </dgm:t>
    </dgm:pt>
    <dgm:pt modelId="{B2917E6F-96A7-4D87-AF97-A2CBBB244520}" type="pres">
      <dgm:prSet presAssocID="{981B4D45-4F85-4E71-80DF-CBCE31E1553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CFD95E5-7137-4592-92FA-7A087C26F8C2}" type="pres">
      <dgm:prSet presAssocID="{981B4D45-4F85-4E71-80DF-CBCE31E1553A}" presName="rootComposite" presStyleCnt="0"/>
      <dgm:spPr/>
      <dgm:t>
        <a:bodyPr/>
        <a:lstStyle/>
        <a:p>
          <a:endParaRPr lang="en-US"/>
        </a:p>
      </dgm:t>
    </dgm:pt>
    <dgm:pt modelId="{AFF41F2F-713A-4A70-9BE7-B92649C4CF42}" type="pres">
      <dgm:prSet presAssocID="{981B4D45-4F85-4E71-80DF-CBCE31E1553A}" presName="rootText" presStyleLbl="node4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E469EE-3B7F-47F7-ABEB-5A80F766BEDE}" type="pres">
      <dgm:prSet presAssocID="{981B4D45-4F85-4E71-80DF-CBCE31E1553A}" presName="rootConnector" presStyleLbl="node4" presStyleIdx="2" presStyleCnt="7"/>
      <dgm:spPr/>
      <dgm:t>
        <a:bodyPr/>
        <a:lstStyle/>
        <a:p>
          <a:endParaRPr lang="en-US"/>
        </a:p>
      </dgm:t>
    </dgm:pt>
    <dgm:pt modelId="{16A1A43E-EE20-446B-8266-A1A04AF2E3D9}" type="pres">
      <dgm:prSet presAssocID="{981B4D45-4F85-4E71-80DF-CBCE31E1553A}" presName="hierChild4" presStyleCnt="0"/>
      <dgm:spPr/>
      <dgm:t>
        <a:bodyPr/>
        <a:lstStyle/>
        <a:p>
          <a:endParaRPr lang="en-US"/>
        </a:p>
      </dgm:t>
    </dgm:pt>
    <dgm:pt modelId="{275742E2-ACA1-40A4-AB5E-826524C142DB}" type="pres">
      <dgm:prSet presAssocID="{981B4D45-4F85-4E71-80DF-CBCE31E1553A}" presName="hierChild5" presStyleCnt="0"/>
      <dgm:spPr/>
      <dgm:t>
        <a:bodyPr/>
        <a:lstStyle/>
        <a:p>
          <a:endParaRPr lang="en-US"/>
        </a:p>
      </dgm:t>
    </dgm:pt>
    <dgm:pt modelId="{CC3FAF0D-C1D9-4F56-B387-1EB13656B2BD}" type="pres">
      <dgm:prSet presAssocID="{2CEBA203-4530-4B80-959F-9EA523E6D631}" presName="hierChild5" presStyleCnt="0"/>
      <dgm:spPr/>
      <dgm:t>
        <a:bodyPr/>
        <a:lstStyle/>
        <a:p>
          <a:endParaRPr lang="en-US"/>
        </a:p>
      </dgm:t>
    </dgm:pt>
    <dgm:pt modelId="{D788A52A-43DC-4FDF-BB32-073061BF4F7E}" type="pres">
      <dgm:prSet presAssocID="{CC2E9529-9E01-40AB-B0A9-A1A5D631790B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225644D1-2F2A-4B60-89F0-2908C6FAB724}" type="pres">
      <dgm:prSet presAssocID="{BE79AB2C-53E4-4673-8C3A-15E93D8CA1A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8C6E70-2FF4-4285-89C8-4CFB4449C205}" type="pres">
      <dgm:prSet presAssocID="{BE79AB2C-53E4-4673-8C3A-15E93D8CA1A5}" presName="rootComposite" presStyleCnt="0"/>
      <dgm:spPr/>
      <dgm:t>
        <a:bodyPr/>
        <a:lstStyle/>
        <a:p>
          <a:endParaRPr lang="en-US"/>
        </a:p>
      </dgm:t>
    </dgm:pt>
    <dgm:pt modelId="{9C35DC54-7BCA-4A7F-AA4B-D99848787101}" type="pres">
      <dgm:prSet presAssocID="{BE79AB2C-53E4-4673-8C3A-15E93D8CA1A5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073F56-B503-4A2B-9341-B09CEE45EEB2}" type="pres">
      <dgm:prSet presAssocID="{BE79AB2C-53E4-4673-8C3A-15E93D8CA1A5}" presName="rootConnector" presStyleLbl="node3" presStyleIdx="1" presStyleCnt="14"/>
      <dgm:spPr/>
      <dgm:t>
        <a:bodyPr/>
        <a:lstStyle/>
        <a:p>
          <a:endParaRPr lang="en-US"/>
        </a:p>
      </dgm:t>
    </dgm:pt>
    <dgm:pt modelId="{F57C98B1-A53E-4D2A-A49C-ECCA8172CB0E}" type="pres">
      <dgm:prSet presAssocID="{BE79AB2C-53E4-4673-8C3A-15E93D8CA1A5}" presName="hierChild4" presStyleCnt="0"/>
      <dgm:spPr/>
      <dgm:t>
        <a:bodyPr/>
        <a:lstStyle/>
        <a:p>
          <a:endParaRPr lang="en-US"/>
        </a:p>
      </dgm:t>
    </dgm:pt>
    <dgm:pt modelId="{218CDDAB-8693-4911-A0EE-9B144B7BB959}" type="pres">
      <dgm:prSet presAssocID="{BE79AB2C-53E4-4673-8C3A-15E93D8CA1A5}" presName="hierChild5" presStyleCnt="0"/>
      <dgm:spPr/>
      <dgm:t>
        <a:bodyPr/>
        <a:lstStyle/>
        <a:p>
          <a:endParaRPr lang="en-US"/>
        </a:p>
      </dgm:t>
    </dgm:pt>
    <dgm:pt modelId="{4984787C-DF2D-45D9-AACC-FB1C1CB3A12D}" type="pres">
      <dgm:prSet presAssocID="{41E6B503-3B5E-47DB-8F99-A5C3E70DE407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B81A7C42-2B25-400B-91A4-B6D71C52B3EB}" type="pres">
      <dgm:prSet presAssocID="{F149F1A4-EDDE-4F4F-89C5-CDC1238552C6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03059F7-E1D1-4015-96C1-9A2138E06D85}" type="pres">
      <dgm:prSet presAssocID="{F149F1A4-EDDE-4F4F-89C5-CDC1238552C6}" presName="rootComposite" presStyleCnt="0"/>
      <dgm:spPr/>
      <dgm:t>
        <a:bodyPr/>
        <a:lstStyle/>
        <a:p>
          <a:endParaRPr lang="en-US"/>
        </a:p>
      </dgm:t>
    </dgm:pt>
    <dgm:pt modelId="{4EE914FA-ABDE-4316-AC44-24AC69C6ACE6}" type="pres">
      <dgm:prSet presAssocID="{F149F1A4-EDDE-4F4F-89C5-CDC1238552C6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F56BBD-4E0B-4355-A639-A755DA81D405}" type="pres">
      <dgm:prSet presAssocID="{F149F1A4-EDDE-4F4F-89C5-CDC1238552C6}" presName="rootConnector" presStyleLbl="node3" presStyleIdx="2" presStyleCnt="14"/>
      <dgm:spPr/>
      <dgm:t>
        <a:bodyPr/>
        <a:lstStyle/>
        <a:p>
          <a:endParaRPr lang="en-US"/>
        </a:p>
      </dgm:t>
    </dgm:pt>
    <dgm:pt modelId="{23AACE50-D0CA-4EED-9746-3D24BDB904FE}" type="pres">
      <dgm:prSet presAssocID="{F149F1A4-EDDE-4F4F-89C5-CDC1238552C6}" presName="hierChild4" presStyleCnt="0"/>
      <dgm:spPr/>
      <dgm:t>
        <a:bodyPr/>
        <a:lstStyle/>
        <a:p>
          <a:endParaRPr lang="en-US"/>
        </a:p>
      </dgm:t>
    </dgm:pt>
    <dgm:pt modelId="{CF8F2622-33C4-4301-BDA0-54CB77E7AD40}" type="pres">
      <dgm:prSet presAssocID="{F149F1A4-EDDE-4F4F-89C5-CDC1238552C6}" presName="hierChild5" presStyleCnt="0"/>
      <dgm:spPr/>
      <dgm:t>
        <a:bodyPr/>
        <a:lstStyle/>
        <a:p>
          <a:endParaRPr lang="en-US"/>
        </a:p>
      </dgm:t>
    </dgm:pt>
    <dgm:pt modelId="{B0AC27B7-09BB-4B8D-95B6-526F3624F304}" type="pres">
      <dgm:prSet presAssocID="{428A65E8-DF56-45F4-9C9A-A5AA3CF3598A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1C7ACF98-6C83-4748-9915-973F0552A998}" type="pres">
      <dgm:prSet presAssocID="{01B6A94D-8127-4923-BD7C-A455D70B19E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608313-3BF5-4873-9AC3-0ACC3C63BDCB}" type="pres">
      <dgm:prSet presAssocID="{01B6A94D-8127-4923-BD7C-A455D70B19EC}" presName="rootComposite" presStyleCnt="0"/>
      <dgm:spPr/>
      <dgm:t>
        <a:bodyPr/>
        <a:lstStyle/>
        <a:p>
          <a:endParaRPr lang="en-US"/>
        </a:p>
      </dgm:t>
    </dgm:pt>
    <dgm:pt modelId="{7B4DA9B4-4411-48B6-A153-007C11D5B90A}" type="pres">
      <dgm:prSet presAssocID="{01B6A94D-8127-4923-BD7C-A455D70B19EC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CAA9B5-7782-4B98-8F8A-1FF2CAD27CD7}" type="pres">
      <dgm:prSet presAssocID="{01B6A94D-8127-4923-BD7C-A455D70B19EC}" presName="rootConnector" presStyleLbl="node3" presStyleIdx="3" presStyleCnt="14"/>
      <dgm:spPr/>
      <dgm:t>
        <a:bodyPr/>
        <a:lstStyle/>
        <a:p>
          <a:endParaRPr lang="en-US"/>
        </a:p>
      </dgm:t>
    </dgm:pt>
    <dgm:pt modelId="{51AA0898-1128-43B5-A5AC-BE00CB854D52}" type="pres">
      <dgm:prSet presAssocID="{01B6A94D-8127-4923-BD7C-A455D70B19EC}" presName="hierChild4" presStyleCnt="0"/>
      <dgm:spPr/>
      <dgm:t>
        <a:bodyPr/>
        <a:lstStyle/>
        <a:p>
          <a:endParaRPr lang="en-US"/>
        </a:p>
      </dgm:t>
    </dgm:pt>
    <dgm:pt modelId="{B534E15B-A0E0-4F4C-A0CC-079292673A63}" type="pres">
      <dgm:prSet presAssocID="{6DF5E58C-10D0-4A00-BA05-8294CBD41E43}" presName="Name37" presStyleLbl="parChTrans1D4" presStyleIdx="3" presStyleCnt="7"/>
      <dgm:spPr/>
      <dgm:t>
        <a:bodyPr/>
        <a:lstStyle/>
        <a:p>
          <a:endParaRPr lang="en-US"/>
        </a:p>
      </dgm:t>
    </dgm:pt>
    <dgm:pt modelId="{3353AB9D-FFE0-40F2-B973-960A05CD1B7F}" type="pres">
      <dgm:prSet presAssocID="{E3D83B02-604F-4CD6-87B7-2B9963DA963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4F28F64-0004-421F-9EDD-55634989ED83}" type="pres">
      <dgm:prSet presAssocID="{E3D83B02-604F-4CD6-87B7-2B9963DA9635}" presName="rootComposite" presStyleCnt="0"/>
      <dgm:spPr/>
      <dgm:t>
        <a:bodyPr/>
        <a:lstStyle/>
        <a:p>
          <a:endParaRPr lang="en-US"/>
        </a:p>
      </dgm:t>
    </dgm:pt>
    <dgm:pt modelId="{946AB6FF-713D-44F8-940A-8B0BBC351232}" type="pres">
      <dgm:prSet presAssocID="{E3D83B02-604F-4CD6-87B7-2B9963DA9635}" presName="rootText" presStyleLbl="node4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9A3D7B-C223-4B0A-A361-EE2F4D22B092}" type="pres">
      <dgm:prSet presAssocID="{E3D83B02-604F-4CD6-87B7-2B9963DA9635}" presName="rootConnector" presStyleLbl="node4" presStyleIdx="3" presStyleCnt="7"/>
      <dgm:spPr/>
      <dgm:t>
        <a:bodyPr/>
        <a:lstStyle/>
        <a:p>
          <a:endParaRPr lang="en-US"/>
        </a:p>
      </dgm:t>
    </dgm:pt>
    <dgm:pt modelId="{2EF9B494-009C-4BE7-A0C6-1B460103632B}" type="pres">
      <dgm:prSet presAssocID="{E3D83B02-604F-4CD6-87B7-2B9963DA9635}" presName="hierChild4" presStyleCnt="0"/>
      <dgm:spPr/>
      <dgm:t>
        <a:bodyPr/>
        <a:lstStyle/>
        <a:p>
          <a:endParaRPr lang="en-US"/>
        </a:p>
      </dgm:t>
    </dgm:pt>
    <dgm:pt modelId="{41BA5F70-3E47-4001-B3D8-02384146DEBD}" type="pres">
      <dgm:prSet presAssocID="{E3D83B02-604F-4CD6-87B7-2B9963DA9635}" presName="hierChild5" presStyleCnt="0"/>
      <dgm:spPr/>
      <dgm:t>
        <a:bodyPr/>
        <a:lstStyle/>
        <a:p>
          <a:endParaRPr lang="en-US"/>
        </a:p>
      </dgm:t>
    </dgm:pt>
    <dgm:pt modelId="{CF702C71-D2FA-4FF8-9A52-F0DAA4DDB913}" type="pres">
      <dgm:prSet presAssocID="{09C77DC0-9C81-4389-BA17-3E592B1289CC}" presName="Name37" presStyleLbl="parChTrans1D4" presStyleIdx="4" presStyleCnt="7"/>
      <dgm:spPr/>
      <dgm:t>
        <a:bodyPr/>
        <a:lstStyle/>
        <a:p>
          <a:endParaRPr lang="en-US"/>
        </a:p>
      </dgm:t>
    </dgm:pt>
    <dgm:pt modelId="{A338B26A-D396-4339-98D4-0CDFAD278A2B}" type="pres">
      <dgm:prSet presAssocID="{EE1E9B0D-A570-421F-9CE1-6DC8BA85C811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03856F0-9556-4CD5-B5B6-B060146543ED}" type="pres">
      <dgm:prSet presAssocID="{EE1E9B0D-A570-421F-9CE1-6DC8BA85C811}" presName="rootComposite" presStyleCnt="0"/>
      <dgm:spPr/>
      <dgm:t>
        <a:bodyPr/>
        <a:lstStyle/>
        <a:p>
          <a:endParaRPr lang="en-US"/>
        </a:p>
      </dgm:t>
    </dgm:pt>
    <dgm:pt modelId="{B986FA1B-AD01-460A-A46A-4D3BC2A0B220}" type="pres">
      <dgm:prSet presAssocID="{EE1E9B0D-A570-421F-9CE1-6DC8BA85C811}" presName="rootText" presStyleLbl="node4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63A6F0-F479-44CE-AA58-FFCA7EB21274}" type="pres">
      <dgm:prSet presAssocID="{EE1E9B0D-A570-421F-9CE1-6DC8BA85C811}" presName="rootConnector" presStyleLbl="node4" presStyleIdx="4" presStyleCnt="7"/>
      <dgm:spPr/>
      <dgm:t>
        <a:bodyPr/>
        <a:lstStyle/>
        <a:p>
          <a:endParaRPr lang="en-US"/>
        </a:p>
      </dgm:t>
    </dgm:pt>
    <dgm:pt modelId="{1ADBA9CA-E014-48B3-A1DD-7DC72BEB7FBE}" type="pres">
      <dgm:prSet presAssocID="{EE1E9B0D-A570-421F-9CE1-6DC8BA85C811}" presName="hierChild4" presStyleCnt="0"/>
      <dgm:spPr/>
      <dgm:t>
        <a:bodyPr/>
        <a:lstStyle/>
        <a:p>
          <a:endParaRPr lang="en-US"/>
        </a:p>
      </dgm:t>
    </dgm:pt>
    <dgm:pt modelId="{A0466E8A-9EE2-4AB7-9529-B3D8292A3ABD}" type="pres">
      <dgm:prSet presAssocID="{EE1E9B0D-A570-421F-9CE1-6DC8BA85C811}" presName="hierChild5" presStyleCnt="0"/>
      <dgm:spPr/>
      <dgm:t>
        <a:bodyPr/>
        <a:lstStyle/>
        <a:p>
          <a:endParaRPr lang="en-US"/>
        </a:p>
      </dgm:t>
    </dgm:pt>
    <dgm:pt modelId="{AC3AB542-5D6E-4B3C-AF19-B7F6D3B19B78}" type="pres">
      <dgm:prSet presAssocID="{2FA984FB-173F-4107-8DC2-C0FE31820E9F}" presName="Name37" presStyleLbl="parChTrans1D4" presStyleIdx="5" presStyleCnt="7"/>
      <dgm:spPr/>
      <dgm:t>
        <a:bodyPr/>
        <a:lstStyle/>
        <a:p>
          <a:endParaRPr lang="en-US"/>
        </a:p>
      </dgm:t>
    </dgm:pt>
    <dgm:pt modelId="{4C28C4D7-B0F6-4CDA-994B-5D145730A99F}" type="pres">
      <dgm:prSet presAssocID="{E92745DB-5DBD-4646-9AE0-1AE24D58342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9FF2A4-5BFD-4015-91A4-9E4383DF6F91}" type="pres">
      <dgm:prSet presAssocID="{E92745DB-5DBD-4646-9AE0-1AE24D583422}" presName="rootComposite" presStyleCnt="0"/>
      <dgm:spPr/>
      <dgm:t>
        <a:bodyPr/>
        <a:lstStyle/>
        <a:p>
          <a:endParaRPr lang="en-US"/>
        </a:p>
      </dgm:t>
    </dgm:pt>
    <dgm:pt modelId="{2623F428-F42B-4214-86E9-C35D4252CF30}" type="pres">
      <dgm:prSet presAssocID="{E92745DB-5DBD-4646-9AE0-1AE24D583422}" presName="rootText" presStyleLbl="node4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518862-407D-4CE2-BF01-96C39B1B2FA1}" type="pres">
      <dgm:prSet presAssocID="{E92745DB-5DBD-4646-9AE0-1AE24D583422}" presName="rootConnector" presStyleLbl="node4" presStyleIdx="5" presStyleCnt="7"/>
      <dgm:spPr/>
      <dgm:t>
        <a:bodyPr/>
        <a:lstStyle/>
        <a:p>
          <a:endParaRPr lang="en-US"/>
        </a:p>
      </dgm:t>
    </dgm:pt>
    <dgm:pt modelId="{3DF05085-D894-40A9-B491-B0ABAC94B762}" type="pres">
      <dgm:prSet presAssocID="{E92745DB-5DBD-4646-9AE0-1AE24D583422}" presName="hierChild4" presStyleCnt="0"/>
      <dgm:spPr/>
      <dgm:t>
        <a:bodyPr/>
        <a:lstStyle/>
        <a:p>
          <a:endParaRPr lang="en-US"/>
        </a:p>
      </dgm:t>
    </dgm:pt>
    <dgm:pt modelId="{B23BF59F-938B-4E28-AFC5-89A0AF441056}" type="pres">
      <dgm:prSet presAssocID="{E92745DB-5DBD-4646-9AE0-1AE24D583422}" presName="hierChild5" presStyleCnt="0"/>
      <dgm:spPr/>
      <dgm:t>
        <a:bodyPr/>
        <a:lstStyle/>
        <a:p>
          <a:endParaRPr lang="en-US"/>
        </a:p>
      </dgm:t>
    </dgm:pt>
    <dgm:pt modelId="{4214E8CC-72BC-4721-A72D-1E8B11DA68F6}" type="pres">
      <dgm:prSet presAssocID="{31B324AF-2740-416D-9B74-818E498403A8}" presName="Name37" presStyleLbl="parChTrans1D4" presStyleIdx="6" presStyleCnt="7"/>
      <dgm:spPr/>
      <dgm:t>
        <a:bodyPr/>
        <a:lstStyle/>
        <a:p>
          <a:endParaRPr lang="en-US"/>
        </a:p>
      </dgm:t>
    </dgm:pt>
    <dgm:pt modelId="{AA4EB1FF-6670-4E64-8FA8-75BA2A73F685}" type="pres">
      <dgm:prSet presAssocID="{A77CFE52-492D-43CC-9A4A-411AE304BDE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287B03A-7F06-4260-AA31-8F4C7A19F8D6}" type="pres">
      <dgm:prSet presAssocID="{A77CFE52-492D-43CC-9A4A-411AE304BDEB}" presName="rootComposite" presStyleCnt="0"/>
      <dgm:spPr/>
      <dgm:t>
        <a:bodyPr/>
        <a:lstStyle/>
        <a:p>
          <a:endParaRPr lang="en-US"/>
        </a:p>
      </dgm:t>
    </dgm:pt>
    <dgm:pt modelId="{060DDE57-AF1D-4CDE-939B-EAF89AC02012}" type="pres">
      <dgm:prSet presAssocID="{A77CFE52-492D-43CC-9A4A-411AE304BDEB}" presName="rootText" presStyleLbl="node4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7A5107-D2E7-4BB7-A32C-CF193AB5D1B2}" type="pres">
      <dgm:prSet presAssocID="{A77CFE52-492D-43CC-9A4A-411AE304BDEB}" presName="rootConnector" presStyleLbl="node4" presStyleIdx="6" presStyleCnt="7"/>
      <dgm:spPr/>
      <dgm:t>
        <a:bodyPr/>
        <a:lstStyle/>
        <a:p>
          <a:endParaRPr lang="en-US"/>
        </a:p>
      </dgm:t>
    </dgm:pt>
    <dgm:pt modelId="{944F3533-5565-4382-BE93-EE6443B25389}" type="pres">
      <dgm:prSet presAssocID="{A77CFE52-492D-43CC-9A4A-411AE304BDEB}" presName="hierChild4" presStyleCnt="0"/>
      <dgm:spPr/>
      <dgm:t>
        <a:bodyPr/>
        <a:lstStyle/>
        <a:p>
          <a:endParaRPr lang="en-US"/>
        </a:p>
      </dgm:t>
    </dgm:pt>
    <dgm:pt modelId="{CF8CA346-05BC-4483-8D30-7F7C2550FF44}" type="pres">
      <dgm:prSet presAssocID="{A77CFE52-492D-43CC-9A4A-411AE304BDEB}" presName="hierChild5" presStyleCnt="0"/>
      <dgm:spPr/>
      <dgm:t>
        <a:bodyPr/>
        <a:lstStyle/>
        <a:p>
          <a:endParaRPr lang="en-US"/>
        </a:p>
      </dgm:t>
    </dgm:pt>
    <dgm:pt modelId="{334AE9EB-CA37-4A36-8713-FBD4FDFC6510}" type="pres">
      <dgm:prSet presAssocID="{01B6A94D-8127-4923-BD7C-A455D70B19EC}" presName="hierChild5" presStyleCnt="0"/>
      <dgm:spPr/>
      <dgm:t>
        <a:bodyPr/>
        <a:lstStyle/>
        <a:p>
          <a:endParaRPr lang="en-US"/>
        </a:p>
      </dgm:t>
    </dgm:pt>
    <dgm:pt modelId="{CD01191C-2F83-4B16-8A7C-A6D9BEC182E0}" type="pres">
      <dgm:prSet presAssocID="{20D2B2E1-56C8-482B-8049-AE721E3D1581}" presName="hierChild5" presStyleCnt="0"/>
      <dgm:spPr/>
      <dgm:t>
        <a:bodyPr/>
        <a:lstStyle/>
        <a:p>
          <a:endParaRPr lang="en-US"/>
        </a:p>
      </dgm:t>
    </dgm:pt>
    <dgm:pt modelId="{CB81728F-FBF7-4225-B577-6189EA96140D}" type="pres">
      <dgm:prSet presAssocID="{A3B76D04-98AB-4C5D-86FB-ECC270F125ED}" presName="Name37" presStyleLbl="parChTrans1D2" presStyleIdx="1" presStyleCnt="2"/>
      <dgm:spPr/>
      <dgm:t>
        <a:bodyPr/>
        <a:lstStyle/>
        <a:p>
          <a:endParaRPr lang="en-US"/>
        </a:p>
      </dgm:t>
    </dgm:pt>
    <dgm:pt modelId="{F14E225A-F9F7-4AE1-ABB4-752174935C39}" type="pres">
      <dgm:prSet presAssocID="{5728B47E-7E36-4D4A-9663-7911F273221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4B70A65-7D37-4430-B973-DB7E9DA78ED9}" type="pres">
      <dgm:prSet presAssocID="{5728B47E-7E36-4D4A-9663-7911F2732210}" presName="rootComposite" presStyleCnt="0"/>
      <dgm:spPr/>
      <dgm:t>
        <a:bodyPr/>
        <a:lstStyle/>
        <a:p>
          <a:endParaRPr lang="en-US"/>
        </a:p>
      </dgm:t>
    </dgm:pt>
    <dgm:pt modelId="{0163AF94-69E1-4CAA-9287-7138B7773476}" type="pres">
      <dgm:prSet presAssocID="{5728B47E-7E36-4D4A-9663-7911F273221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F742D0-A21D-41A1-AC03-7FA6DDF54409}" type="pres">
      <dgm:prSet presAssocID="{5728B47E-7E36-4D4A-9663-7911F2732210}" presName="rootConnector" presStyleLbl="node2" presStyleIdx="1" presStyleCnt="2"/>
      <dgm:spPr/>
      <dgm:t>
        <a:bodyPr/>
        <a:lstStyle/>
        <a:p>
          <a:endParaRPr lang="en-US"/>
        </a:p>
      </dgm:t>
    </dgm:pt>
    <dgm:pt modelId="{F2361E45-BF21-4477-9D69-53B3DE4CED7C}" type="pres">
      <dgm:prSet presAssocID="{5728B47E-7E36-4D4A-9663-7911F2732210}" presName="hierChild4" presStyleCnt="0"/>
      <dgm:spPr/>
      <dgm:t>
        <a:bodyPr/>
        <a:lstStyle/>
        <a:p>
          <a:endParaRPr lang="en-US"/>
        </a:p>
      </dgm:t>
    </dgm:pt>
    <dgm:pt modelId="{B2EDAB26-361E-43E8-B6AE-D7FFD6D0D3E2}" type="pres">
      <dgm:prSet presAssocID="{A0245998-FF4A-4915-8935-F2550239148C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8D9177DE-3404-4A59-9252-7DAF89765171}" type="pres">
      <dgm:prSet presAssocID="{1DE0AFF0-0171-40F3-809D-F730D6A777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4B04A2B-73F7-4E54-8C47-D298345C2264}" type="pres">
      <dgm:prSet presAssocID="{1DE0AFF0-0171-40F3-809D-F730D6A7774F}" presName="rootComposite" presStyleCnt="0"/>
      <dgm:spPr/>
      <dgm:t>
        <a:bodyPr/>
        <a:lstStyle/>
        <a:p>
          <a:endParaRPr lang="en-US"/>
        </a:p>
      </dgm:t>
    </dgm:pt>
    <dgm:pt modelId="{1B6728B9-9FEC-4911-BF8C-0FA41D1DF77A}" type="pres">
      <dgm:prSet presAssocID="{1DE0AFF0-0171-40F3-809D-F730D6A7774F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022B45-6410-45C5-BC49-3EF079B97782}" type="pres">
      <dgm:prSet presAssocID="{1DE0AFF0-0171-40F3-809D-F730D6A7774F}" presName="rootConnector" presStyleLbl="node3" presStyleIdx="4" presStyleCnt="14"/>
      <dgm:spPr/>
      <dgm:t>
        <a:bodyPr/>
        <a:lstStyle/>
        <a:p>
          <a:endParaRPr lang="en-US"/>
        </a:p>
      </dgm:t>
    </dgm:pt>
    <dgm:pt modelId="{A5975B6D-8D82-40D1-A4E4-0EEB27C67EF1}" type="pres">
      <dgm:prSet presAssocID="{1DE0AFF0-0171-40F3-809D-F730D6A7774F}" presName="hierChild4" presStyleCnt="0"/>
      <dgm:spPr/>
      <dgm:t>
        <a:bodyPr/>
        <a:lstStyle/>
        <a:p>
          <a:endParaRPr lang="en-US"/>
        </a:p>
      </dgm:t>
    </dgm:pt>
    <dgm:pt modelId="{D5D1D7CD-5DC9-4091-B86D-1083970ED81B}" type="pres">
      <dgm:prSet presAssocID="{1DE0AFF0-0171-40F3-809D-F730D6A7774F}" presName="hierChild5" presStyleCnt="0"/>
      <dgm:spPr/>
      <dgm:t>
        <a:bodyPr/>
        <a:lstStyle/>
        <a:p>
          <a:endParaRPr lang="en-US"/>
        </a:p>
      </dgm:t>
    </dgm:pt>
    <dgm:pt modelId="{E53E7343-191A-40CC-97B0-4AE49F46D428}" type="pres">
      <dgm:prSet presAssocID="{00C21F39-C5AA-482B-8781-AAAE8983542D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340A68E5-163F-4EE8-A371-0520A671623E}" type="pres">
      <dgm:prSet presAssocID="{6D317BC0-3A5B-489E-89AE-0827A88C930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4C347AE-DBF0-4A1E-98C9-CC953E3B5255}" type="pres">
      <dgm:prSet presAssocID="{6D317BC0-3A5B-489E-89AE-0827A88C930D}" presName="rootComposite" presStyleCnt="0"/>
      <dgm:spPr/>
      <dgm:t>
        <a:bodyPr/>
        <a:lstStyle/>
        <a:p>
          <a:endParaRPr lang="en-US"/>
        </a:p>
      </dgm:t>
    </dgm:pt>
    <dgm:pt modelId="{B87F6FEA-2ECB-4C94-8A02-C61ABF6C491D}" type="pres">
      <dgm:prSet presAssocID="{6D317BC0-3A5B-489E-89AE-0827A88C930D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0BA704-E0D5-4720-8E70-83095FED6E14}" type="pres">
      <dgm:prSet presAssocID="{6D317BC0-3A5B-489E-89AE-0827A88C930D}" presName="rootConnector" presStyleLbl="node3" presStyleIdx="5" presStyleCnt="14"/>
      <dgm:spPr/>
      <dgm:t>
        <a:bodyPr/>
        <a:lstStyle/>
        <a:p>
          <a:endParaRPr lang="en-US"/>
        </a:p>
      </dgm:t>
    </dgm:pt>
    <dgm:pt modelId="{29FCF725-4F8B-4B65-B9CB-421D70952581}" type="pres">
      <dgm:prSet presAssocID="{6D317BC0-3A5B-489E-89AE-0827A88C930D}" presName="hierChild4" presStyleCnt="0"/>
      <dgm:spPr/>
      <dgm:t>
        <a:bodyPr/>
        <a:lstStyle/>
        <a:p>
          <a:endParaRPr lang="en-US"/>
        </a:p>
      </dgm:t>
    </dgm:pt>
    <dgm:pt modelId="{E928500F-433E-46CD-91AE-D9FE5C25506E}" type="pres">
      <dgm:prSet presAssocID="{6D317BC0-3A5B-489E-89AE-0827A88C930D}" presName="hierChild5" presStyleCnt="0"/>
      <dgm:spPr/>
      <dgm:t>
        <a:bodyPr/>
        <a:lstStyle/>
        <a:p>
          <a:endParaRPr lang="en-US"/>
        </a:p>
      </dgm:t>
    </dgm:pt>
    <dgm:pt modelId="{C05DA036-2EE3-4257-B90A-74B7664E1998}" type="pres">
      <dgm:prSet presAssocID="{44FF2876-F430-4293-9F5E-E633A45BFA29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AF49AD99-9F5E-4EB2-9279-41EA296BFDA7}" type="pres">
      <dgm:prSet presAssocID="{B64EC0F8-574D-4BCE-8E00-7626A7A3D94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3282BB3-0C58-4A77-91AB-F571AC8EC2A6}" type="pres">
      <dgm:prSet presAssocID="{B64EC0F8-574D-4BCE-8E00-7626A7A3D942}" presName="rootComposite" presStyleCnt="0"/>
      <dgm:spPr/>
      <dgm:t>
        <a:bodyPr/>
        <a:lstStyle/>
        <a:p>
          <a:endParaRPr lang="en-US"/>
        </a:p>
      </dgm:t>
    </dgm:pt>
    <dgm:pt modelId="{C0118633-F016-4154-9E9E-1F2D25F24EB6}" type="pres">
      <dgm:prSet presAssocID="{B64EC0F8-574D-4BCE-8E00-7626A7A3D942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DE42BE-63DC-435C-A0CD-B31A8300B29B}" type="pres">
      <dgm:prSet presAssocID="{B64EC0F8-574D-4BCE-8E00-7626A7A3D942}" presName="rootConnector" presStyleLbl="node3" presStyleIdx="6" presStyleCnt="14"/>
      <dgm:spPr/>
      <dgm:t>
        <a:bodyPr/>
        <a:lstStyle/>
        <a:p>
          <a:endParaRPr lang="en-US"/>
        </a:p>
      </dgm:t>
    </dgm:pt>
    <dgm:pt modelId="{F3D193CE-5454-41E2-8A97-1B42E2AC86F7}" type="pres">
      <dgm:prSet presAssocID="{B64EC0F8-574D-4BCE-8E00-7626A7A3D942}" presName="hierChild4" presStyleCnt="0"/>
      <dgm:spPr/>
      <dgm:t>
        <a:bodyPr/>
        <a:lstStyle/>
        <a:p>
          <a:endParaRPr lang="en-US"/>
        </a:p>
      </dgm:t>
    </dgm:pt>
    <dgm:pt modelId="{CF4BC7AA-5A57-429E-BEF4-EEBF293F3E6A}" type="pres">
      <dgm:prSet presAssocID="{B64EC0F8-574D-4BCE-8E00-7626A7A3D942}" presName="hierChild5" presStyleCnt="0"/>
      <dgm:spPr/>
      <dgm:t>
        <a:bodyPr/>
        <a:lstStyle/>
        <a:p>
          <a:endParaRPr lang="en-US"/>
        </a:p>
      </dgm:t>
    </dgm:pt>
    <dgm:pt modelId="{6DA30B2C-6FC9-4D67-8AAD-0F17645079A1}" type="pres">
      <dgm:prSet presAssocID="{46ABEE6A-B4AF-4769-B115-F673ABC8AD33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CAE311AF-AF38-4AF7-85B4-791604129344}" type="pres">
      <dgm:prSet presAssocID="{24412618-E9BB-46B7-913F-F267F8CCA8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9E57A57-F6B0-4C5A-8069-D0F400E79C09}" type="pres">
      <dgm:prSet presAssocID="{24412618-E9BB-46B7-913F-F267F8CCA84F}" presName="rootComposite" presStyleCnt="0"/>
      <dgm:spPr/>
      <dgm:t>
        <a:bodyPr/>
        <a:lstStyle/>
        <a:p>
          <a:endParaRPr lang="en-US"/>
        </a:p>
      </dgm:t>
    </dgm:pt>
    <dgm:pt modelId="{1E19F6F3-4BF5-40F5-B9E2-224C46E59097}" type="pres">
      <dgm:prSet presAssocID="{24412618-E9BB-46B7-913F-F267F8CCA84F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7146F6-CB36-42F7-BB08-F26E0B6B5ABE}" type="pres">
      <dgm:prSet presAssocID="{24412618-E9BB-46B7-913F-F267F8CCA84F}" presName="rootConnector" presStyleLbl="node3" presStyleIdx="7" presStyleCnt="14"/>
      <dgm:spPr/>
      <dgm:t>
        <a:bodyPr/>
        <a:lstStyle/>
        <a:p>
          <a:endParaRPr lang="en-US"/>
        </a:p>
      </dgm:t>
    </dgm:pt>
    <dgm:pt modelId="{BA685A93-5C97-4042-B237-C790627AF83A}" type="pres">
      <dgm:prSet presAssocID="{24412618-E9BB-46B7-913F-F267F8CCA84F}" presName="hierChild4" presStyleCnt="0"/>
      <dgm:spPr/>
      <dgm:t>
        <a:bodyPr/>
        <a:lstStyle/>
        <a:p>
          <a:endParaRPr lang="en-US"/>
        </a:p>
      </dgm:t>
    </dgm:pt>
    <dgm:pt modelId="{2D5FC841-20A5-43BF-8A52-BBE996BB5FB9}" type="pres">
      <dgm:prSet presAssocID="{24412618-E9BB-46B7-913F-F267F8CCA84F}" presName="hierChild5" presStyleCnt="0"/>
      <dgm:spPr/>
      <dgm:t>
        <a:bodyPr/>
        <a:lstStyle/>
        <a:p>
          <a:endParaRPr lang="en-US"/>
        </a:p>
      </dgm:t>
    </dgm:pt>
    <dgm:pt modelId="{A5C79685-BC54-4D24-AC30-D23633195CB3}" type="pres">
      <dgm:prSet presAssocID="{4A0FD353-598F-4397-A02D-6A0CE244D0A5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D5270913-D52A-4C55-AB72-76F595357C87}" type="pres">
      <dgm:prSet presAssocID="{A974C224-0BD3-49E7-8F70-D6919F2BF9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141B7E0-DD36-4E02-8615-69E36DD56E7C}" type="pres">
      <dgm:prSet presAssocID="{A974C224-0BD3-49E7-8F70-D6919F2BF91F}" presName="rootComposite" presStyleCnt="0"/>
      <dgm:spPr/>
      <dgm:t>
        <a:bodyPr/>
        <a:lstStyle/>
        <a:p>
          <a:endParaRPr lang="en-US"/>
        </a:p>
      </dgm:t>
    </dgm:pt>
    <dgm:pt modelId="{B0DB47CC-2A04-4F54-86C0-48E48B4AC415}" type="pres">
      <dgm:prSet presAssocID="{A974C224-0BD3-49E7-8F70-D6919F2BF91F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1BCE4F-C23E-4E45-9EBB-B3217399AACE}" type="pres">
      <dgm:prSet presAssocID="{A974C224-0BD3-49E7-8F70-D6919F2BF91F}" presName="rootConnector" presStyleLbl="node3" presStyleIdx="8" presStyleCnt="14"/>
      <dgm:spPr/>
      <dgm:t>
        <a:bodyPr/>
        <a:lstStyle/>
        <a:p>
          <a:endParaRPr lang="en-US"/>
        </a:p>
      </dgm:t>
    </dgm:pt>
    <dgm:pt modelId="{B9ABBB39-3672-466B-B9B7-BF411DB133E9}" type="pres">
      <dgm:prSet presAssocID="{A974C224-0BD3-49E7-8F70-D6919F2BF91F}" presName="hierChild4" presStyleCnt="0"/>
      <dgm:spPr/>
      <dgm:t>
        <a:bodyPr/>
        <a:lstStyle/>
        <a:p>
          <a:endParaRPr lang="en-US"/>
        </a:p>
      </dgm:t>
    </dgm:pt>
    <dgm:pt modelId="{BA9D1D13-5B21-49F7-9566-0EC5326AA160}" type="pres">
      <dgm:prSet presAssocID="{A974C224-0BD3-49E7-8F70-D6919F2BF91F}" presName="hierChild5" presStyleCnt="0"/>
      <dgm:spPr/>
      <dgm:t>
        <a:bodyPr/>
        <a:lstStyle/>
        <a:p>
          <a:endParaRPr lang="en-US"/>
        </a:p>
      </dgm:t>
    </dgm:pt>
    <dgm:pt modelId="{265014BD-665D-46AD-BD50-43FD63E7BAED}" type="pres">
      <dgm:prSet presAssocID="{422E8CC8-E2BE-4A63-9642-8F598E63D53D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3D2A5032-01BB-47F6-AC30-76BFC6957106}" type="pres">
      <dgm:prSet presAssocID="{2FA9E05D-E30E-47B1-8FC7-9D24238FC4E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AD64A2E-E914-40FB-BDF3-99E6149FF264}" type="pres">
      <dgm:prSet presAssocID="{2FA9E05D-E30E-47B1-8FC7-9D24238FC4EA}" presName="rootComposite" presStyleCnt="0"/>
      <dgm:spPr/>
      <dgm:t>
        <a:bodyPr/>
        <a:lstStyle/>
        <a:p>
          <a:endParaRPr lang="en-US"/>
        </a:p>
      </dgm:t>
    </dgm:pt>
    <dgm:pt modelId="{03C833D9-4365-4CED-9F86-362F244C6EBC}" type="pres">
      <dgm:prSet presAssocID="{2FA9E05D-E30E-47B1-8FC7-9D24238FC4EA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2A14D0-B957-429B-AF9C-A32AB7060E19}" type="pres">
      <dgm:prSet presAssocID="{2FA9E05D-E30E-47B1-8FC7-9D24238FC4EA}" presName="rootConnector" presStyleLbl="node3" presStyleIdx="9" presStyleCnt="14"/>
      <dgm:spPr/>
      <dgm:t>
        <a:bodyPr/>
        <a:lstStyle/>
        <a:p>
          <a:endParaRPr lang="en-US"/>
        </a:p>
      </dgm:t>
    </dgm:pt>
    <dgm:pt modelId="{C22789C0-2734-453D-96A8-EA7B97B21BDF}" type="pres">
      <dgm:prSet presAssocID="{2FA9E05D-E30E-47B1-8FC7-9D24238FC4EA}" presName="hierChild4" presStyleCnt="0"/>
      <dgm:spPr/>
      <dgm:t>
        <a:bodyPr/>
        <a:lstStyle/>
        <a:p>
          <a:endParaRPr lang="en-US"/>
        </a:p>
      </dgm:t>
    </dgm:pt>
    <dgm:pt modelId="{6D3DA15F-51B1-496F-A2C2-BA7DE8F01D68}" type="pres">
      <dgm:prSet presAssocID="{2FA9E05D-E30E-47B1-8FC7-9D24238FC4EA}" presName="hierChild5" presStyleCnt="0"/>
      <dgm:spPr/>
      <dgm:t>
        <a:bodyPr/>
        <a:lstStyle/>
        <a:p>
          <a:endParaRPr lang="en-US"/>
        </a:p>
      </dgm:t>
    </dgm:pt>
    <dgm:pt modelId="{C0CA8B6B-3D1A-4DE0-BBF4-DB0BFE884A60}" type="pres">
      <dgm:prSet presAssocID="{DD74D986-9071-4A7E-85F0-95727904E351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61DE39C8-63E0-4691-8ECC-CE84541606FD}" type="pres">
      <dgm:prSet presAssocID="{0A6D9452-15A4-4DFD-B47F-90E26AFC43B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D6399EF-C815-4442-8E6A-2E4594DFF98E}" type="pres">
      <dgm:prSet presAssocID="{0A6D9452-15A4-4DFD-B47F-90E26AFC43BB}" presName="rootComposite" presStyleCnt="0"/>
      <dgm:spPr/>
      <dgm:t>
        <a:bodyPr/>
        <a:lstStyle/>
        <a:p>
          <a:endParaRPr lang="en-US"/>
        </a:p>
      </dgm:t>
    </dgm:pt>
    <dgm:pt modelId="{E7C44014-1336-4D98-841C-2147FA50560E}" type="pres">
      <dgm:prSet presAssocID="{0A6D9452-15A4-4DFD-B47F-90E26AFC43BB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40F5C5-42CA-45E3-80F2-564DA78D06CB}" type="pres">
      <dgm:prSet presAssocID="{0A6D9452-15A4-4DFD-B47F-90E26AFC43BB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98218BFC-5694-4B17-980A-471AA81178D6}" type="pres">
      <dgm:prSet presAssocID="{0A6D9452-15A4-4DFD-B47F-90E26AFC43BB}" presName="hierChild4" presStyleCnt="0"/>
      <dgm:spPr/>
      <dgm:t>
        <a:bodyPr/>
        <a:lstStyle/>
        <a:p>
          <a:endParaRPr lang="en-US"/>
        </a:p>
      </dgm:t>
    </dgm:pt>
    <dgm:pt modelId="{127B682C-D3AC-482B-A1B9-12A6F613548F}" type="pres">
      <dgm:prSet presAssocID="{0A6D9452-15A4-4DFD-B47F-90E26AFC43BB}" presName="hierChild5" presStyleCnt="0"/>
      <dgm:spPr/>
      <dgm:t>
        <a:bodyPr/>
        <a:lstStyle/>
        <a:p>
          <a:endParaRPr lang="en-US"/>
        </a:p>
      </dgm:t>
    </dgm:pt>
    <dgm:pt modelId="{88BFFB78-670E-4819-9152-D63FABA30C3A}" type="pres">
      <dgm:prSet presAssocID="{A80B450C-AAF5-4E7A-B601-2F336E5FD4E7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07AFB065-1010-4401-AAC9-04DAE11D704A}" type="pres">
      <dgm:prSet presAssocID="{73B73B77-E585-403F-863E-F46BCE423D8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E3E0DFE-9DA2-43B9-B276-706BC05E6709}" type="pres">
      <dgm:prSet presAssocID="{73B73B77-E585-403F-863E-F46BCE423D85}" presName="rootComposite" presStyleCnt="0"/>
      <dgm:spPr/>
      <dgm:t>
        <a:bodyPr/>
        <a:lstStyle/>
        <a:p>
          <a:endParaRPr lang="en-US"/>
        </a:p>
      </dgm:t>
    </dgm:pt>
    <dgm:pt modelId="{80185738-73B5-484F-8A12-07CDE58F74D6}" type="pres">
      <dgm:prSet presAssocID="{73B73B77-E585-403F-863E-F46BCE423D85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6B2066-D3D7-45B6-AB14-BCE0BF65EBE6}" type="pres">
      <dgm:prSet presAssocID="{73B73B77-E585-403F-863E-F46BCE423D85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504EFEAF-AFCE-4875-8A2E-F0E968388687}" type="pres">
      <dgm:prSet presAssocID="{73B73B77-E585-403F-863E-F46BCE423D85}" presName="hierChild4" presStyleCnt="0"/>
      <dgm:spPr/>
      <dgm:t>
        <a:bodyPr/>
        <a:lstStyle/>
        <a:p>
          <a:endParaRPr lang="en-US"/>
        </a:p>
      </dgm:t>
    </dgm:pt>
    <dgm:pt modelId="{4B3D0CB6-EC37-41CD-BEF1-24289078CCD0}" type="pres">
      <dgm:prSet presAssocID="{73B73B77-E585-403F-863E-F46BCE423D85}" presName="hierChild5" presStyleCnt="0"/>
      <dgm:spPr/>
      <dgm:t>
        <a:bodyPr/>
        <a:lstStyle/>
        <a:p>
          <a:endParaRPr lang="en-US"/>
        </a:p>
      </dgm:t>
    </dgm:pt>
    <dgm:pt modelId="{6EEC75E1-82E9-4626-995C-FD16895840A3}" type="pres">
      <dgm:prSet presAssocID="{688C0969-10C0-4CDF-A664-FC3E61BC33B9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FBC14B45-4968-445B-BEE0-07A125020058}" type="pres">
      <dgm:prSet presAssocID="{5B468070-6719-42C7-8A9F-7339046B865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C9F516E-B5C0-46FB-8906-2DC3FF51EC95}" type="pres">
      <dgm:prSet presAssocID="{5B468070-6719-42C7-8A9F-7339046B8650}" presName="rootComposite" presStyleCnt="0"/>
      <dgm:spPr/>
      <dgm:t>
        <a:bodyPr/>
        <a:lstStyle/>
        <a:p>
          <a:endParaRPr lang="en-US"/>
        </a:p>
      </dgm:t>
    </dgm:pt>
    <dgm:pt modelId="{45469158-7003-4777-A2C7-414102FBCE18}" type="pres">
      <dgm:prSet presAssocID="{5B468070-6719-42C7-8A9F-7339046B8650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CFC63E-CEAD-4A07-8530-9D6C438EA84B}" type="pres">
      <dgm:prSet presAssocID="{5B468070-6719-42C7-8A9F-7339046B8650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6326496D-81C2-446D-83B5-3DB7C8B722C2}" type="pres">
      <dgm:prSet presAssocID="{5B468070-6719-42C7-8A9F-7339046B8650}" presName="hierChild4" presStyleCnt="0"/>
      <dgm:spPr/>
      <dgm:t>
        <a:bodyPr/>
        <a:lstStyle/>
        <a:p>
          <a:endParaRPr lang="en-US"/>
        </a:p>
      </dgm:t>
    </dgm:pt>
    <dgm:pt modelId="{20BF921E-7E6E-4CDF-AE5A-276752272062}" type="pres">
      <dgm:prSet presAssocID="{5B468070-6719-42C7-8A9F-7339046B8650}" presName="hierChild5" presStyleCnt="0"/>
      <dgm:spPr/>
      <dgm:t>
        <a:bodyPr/>
        <a:lstStyle/>
        <a:p>
          <a:endParaRPr lang="en-US"/>
        </a:p>
      </dgm:t>
    </dgm:pt>
    <dgm:pt modelId="{416F9930-2B83-47D7-8EED-A9112A69D965}" type="pres">
      <dgm:prSet presAssocID="{21098D0D-43D4-4246-974E-CA0E5C76DBC8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54FF8575-C7CF-4430-A35D-7794930A7004}" type="pres">
      <dgm:prSet presAssocID="{A8567A6F-812C-4C1D-A33E-7C026B86E24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2925E29-C731-47D8-9106-393D3366D8E7}" type="pres">
      <dgm:prSet presAssocID="{A8567A6F-812C-4C1D-A33E-7C026B86E24B}" presName="rootComposite" presStyleCnt="0"/>
      <dgm:spPr/>
      <dgm:t>
        <a:bodyPr/>
        <a:lstStyle/>
        <a:p>
          <a:endParaRPr lang="en-US"/>
        </a:p>
      </dgm:t>
    </dgm:pt>
    <dgm:pt modelId="{3D179D25-5E55-41C6-9BCA-8D3CDD1F7538}" type="pres">
      <dgm:prSet presAssocID="{A8567A6F-812C-4C1D-A33E-7C026B86E24B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F88976-E1F3-494F-8A47-BAF999499539}" type="pres">
      <dgm:prSet presAssocID="{A8567A6F-812C-4C1D-A33E-7C026B86E24B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74E60D1C-52BC-4561-A18E-BA26E8ADE0DD}" type="pres">
      <dgm:prSet presAssocID="{A8567A6F-812C-4C1D-A33E-7C026B86E24B}" presName="hierChild4" presStyleCnt="0"/>
      <dgm:spPr/>
      <dgm:t>
        <a:bodyPr/>
        <a:lstStyle/>
        <a:p>
          <a:endParaRPr lang="en-US"/>
        </a:p>
      </dgm:t>
    </dgm:pt>
    <dgm:pt modelId="{C14C5697-9059-4FCA-A1DB-7B5800C09818}" type="pres">
      <dgm:prSet presAssocID="{A8567A6F-812C-4C1D-A33E-7C026B86E24B}" presName="hierChild5" presStyleCnt="0"/>
      <dgm:spPr/>
      <dgm:t>
        <a:bodyPr/>
        <a:lstStyle/>
        <a:p>
          <a:endParaRPr lang="en-US"/>
        </a:p>
      </dgm:t>
    </dgm:pt>
    <dgm:pt modelId="{4DFDCFDA-5163-4C12-85B5-758B1A0A5BE8}" type="pres">
      <dgm:prSet presAssocID="{5728B47E-7E36-4D4A-9663-7911F2732210}" presName="hierChild5" presStyleCnt="0"/>
      <dgm:spPr/>
      <dgm:t>
        <a:bodyPr/>
        <a:lstStyle/>
        <a:p>
          <a:endParaRPr lang="en-US"/>
        </a:p>
      </dgm:t>
    </dgm:pt>
    <dgm:pt modelId="{0BBD9344-42BD-435B-A40B-74DBCBB95FA6}" type="pres">
      <dgm:prSet presAssocID="{CBB9BDFA-3967-420D-96C4-5D2BF2EB3A49}" presName="hierChild3" presStyleCnt="0"/>
      <dgm:spPr/>
      <dgm:t>
        <a:bodyPr/>
        <a:lstStyle/>
        <a:p>
          <a:endParaRPr lang="en-US"/>
        </a:p>
      </dgm:t>
    </dgm:pt>
  </dgm:ptLst>
  <dgm:cxnLst>
    <dgm:cxn modelId="{58F8E6FB-D435-4D18-8216-A35390CE789C}" srcId="{5728B47E-7E36-4D4A-9663-7911F2732210}" destId="{5B468070-6719-42C7-8A9F-7339046B8650}" srcOrd="8" destOrd="0" parTransId="{688C0969-10C0-4CDF-A664-FC3E61BC33B9}" sibTransId="{05475E1F-17D2-4A75-8B9B-939E743119D8}"/>
    <dgm:cxn modelId="{1A12C807-6A24-42A6-B18F-FD59925908AA}" srcId="{2CEBA203-4530-4B80-959F-9EA523E6D631}" destId="{981B4D45-4F85-4E71-80DF-CBCE31E1553A}" srcOrd="2" destOrd="0" parTransId="{B95FC682-5A5E-4076-BE67-526C29482331}" sibTransId="{09BE29FF-33BC-424E-AD56-F31B8B5356AF}"/>
    <dgm:cxn modelId="{04B5F6E7-DB9E-422D-ABE9-FF6DF5B9E759}" type="presOf" srcId="{61377468-8E7E-4503-B8CE-BA93BBF12D6A}" destId="{A231B5FC-A7CD-45C1-8054-CA68209CFF11}" srcOrd="0" destOrd="0" presId="urn:microsoft.com/office/officeart/2005/8/layout/orgChart1"/>
    <dgm:cxn modelId="{9D4F9555-ADCC-41A7-88E9-4956094DA638}" type="presOf" srcId="{5728B47E-7E36-4D4A-9663-7911F2732210}" destId="{0CF742D0-A21D-41A1-AC03-7FA6DDF54409}" srcOrd="1" destOrd="0" presId="urn:microsoft.com/office/officeart/2005/8/layout/orgChart1"/>
    <dgm:cxn modelId="{5C1D2349-0C67-4D84-B9F6-5392EC0D4B76}" type="presOf" srcId="{21098D0D-43D4-4246-974E-CA0E5C76DBC8}" destId="{416F9930-2B83-47D7-8EED-A9112A69D965}" srcOrd="0" destOrd="0" presId="urn:microsoft.com/office/officeart/2005/8/layout/orgChart1"/>
    <dgm:cxn modelId="{C4CEED6D-27C4-4FC2-BCA6-482F6F5B4819}" srcId="{20D2B2E1-56C8-482B-8049-AE721E3D1581}" destId="{2CEBA203-4530-4B80-959F-9EA523E6D631}" srcOrd="0" destOrd="0" parTransId="{679E6DA4-46C4-4D5B-A2DD-69DA70413E55}" sibTransId="{5C241630-4526-45C6-8AD3-5414292F4FE9}"/>
    <dgm:cxn modelId="{BB2CBF89-C8F5-4F92-B5CC-CE1BE6F04C99}" type="presOf" srcId="{6D317BC0-3A5B-489E-89AE-0827A88C930D}" destId="{E30BA704-E0D5-4720-8E70-83095FED6E14}" srcOrd="1" destOrd="0" presId="urn:microsoft.com/office/officeart/2005/8/layout/orgChart1"/>
    <dgm:cxn modelId="{3EB42A92-C6AD-49DC-899E-91B5988524DF}" srcId="{20D2B2E1-56C8-482B-8049-AE721E3D1581}" destId="{01B6A94D-8127-4923-BD7C-A455D70B19EC}" srcOrd="3" destOrd="0" parTransId="{428A65E8-DF56-45F4-9C9A-A5AA3CF3598A}" sibTransId="{720CF013-8B86-437F-8B19-E3ABBA405F47}"/>
    <dgm:cxn modelId="{D3523243-0BC6-4DA9-94D3-AAF88C565FA8}" srcId="{5728B47E-7E36-4D4A-9663-7911F2732210}" destId="{2FA9E05D-E30E-47B1-8FC7-9D24238FC4EA}" srcOrd="5" destOrd="0" parTransId="{422E8CC8-E2BE-4A63-9642-8F598E63D53D}" sibTransId="{150B0C97-3E8E-4113-AF7C-572861E1E115}"/>
    <dgm:cxn modelId="{C47B5F05-BF34-41F2-BFDC-2415E9B31D5A}" type="presOf" srcId="{0A6D9452-15A4-4DFD-B47F-90E26AFC43BB}" destId="{6A40F5C5-42CA-45E3-80F2-564DA78D06CB}" srcOrd="1" destOrd="0" presId="urn:microsoft.com/office/officeart/2005/8/layout/orgChart1"/>
    <dgm:cxn modelId="{44BE2465-186B-4AAB-8D5A-7CAAB6A6747F}" srcId="{5728B47E-7E36-4D4A-9663-7911F2732210}" destId="{B64EC0F8-574D-4BCE-8E00-7626A7A3D942}" srcOrd="2" destOrd="0" parTransId="{44FF2876-F430-4293-9F5E-E633A45BFA29}" sibTransId="{F4937F06-F642-4508-8916-F674529D0808}"/>
    <dgm:cxn modelId="{9AF5CF68-3AF6-44C5-82D9-D2FBE9175F23}" type="presOf" srcId="{EE1E9B0D-A570-421F-9CE1-6DC8BA85C811}" destId="{0C63A6F0-F479-44CE-AA58-FFCA7EB21274}" srcOrd="1" destOrd="0" presId="urn:microsoft.com/office/officeart/2005/8/layout/orgChart1"/>
    <dgm:cxn modelId="{B6009011-A031-4986-88E6-7828829E70AE}" srcId="{CBB9BDFA-3967-420D-96C4-5D2BF2EB3A49}" destId="{20D2B2E1-56C8-482B-8049-AE721E3D1581}" srcOrd="0" destOrd="0" parTransId="{9F5368DE-AE28-4CB1-9B61-E80BCA925476}" sibTransId="{E8E967DE-B065-4E7D-85F0-8DAAF6A651ED}"/>
    <dgm:cxn modelId="{877B0980-59A4-4FA9-B848-941A31D7C7AD}" type="presOf" srcId="{FCF3027C-925A-47FC-B325-47BE51BAF562}" destId="{75A06181-2216-4933-A2A8-46BBDC21D3F1}" srcOrd="0" destOrd="0" presId="urn:microsoft.com/office/officeart/2005/8/layout/orgChart1"/>
    <dgm:cxn modelId="{36920BEC-3FA5-4FC9-AB2F-9299EF6CA646}" srcId="{5728B47E-7E36-4D4A-9663-7911F2732210}" destId="{A8567A6F-812C-4C1D-A33E-7C026B86E24B}" srcOrd="9" destOrd="0" parTransId="{21098D0D-43D4-4246-974E-CA0E5C76DBC8}" sibTransId="{228E4D4B-4E68-4B1D-BC9D-0C35D04786AD}"/>
    <dgm:cxn modelId="{527F546A-F868-4348-8C02-04ED99482638}" type="presOf" srcId="{20D2B2E1-56C8-482B-8049-AE721E3D1581}" destId="{3A34F01D-C5F6-42B8-9E8B-768CCB786A34}" srcOrd="1" destOrd="0" presId="urn:microsoft.com/office/officeart/2005/8/layout/orgChart1"/>
    <dgm:cxn modelId="{828E3435-912C-44B0-8116-EB386D7F3262}" type="presOf" srcId="{01B6A94D-8127-4923-BD7C-A455D70B19EC}" destId="{CFCAA9B5-7782-4B98-8F8A-1FF2CAD27CD7}" srcOrd="1" destOrd="0" presId="urn:microsoft.com/office/officeart/2005/8/layout/orgChart1"/>
    <dgm:cxn modelId="{63F9843E-6C6C-43A0-A0C6-395298BA0A70}" type="presOf" srcId="{24412618-E9BB-46B7-913F-F267F8CCA84F}" destId="{AC7146F6-CB36-42F7-BB08-F26E0B6B5ABE}" srcOrd="1" destOrd="0" presId="urn:microsoft.com/office/officeart/2005/8/layout/orgChart1"/>
    <dgm:cxn modelId="{E07B767A-11D1-4987-95FF-0E7FD23024A7}" type="presOf" srcId="{A3B76D04-98AB-4C5D-86FB-ECC270F125ED}" destId="{CB81728F-FBF7-4225-B577-6189EA96140D}" srcOrd="0" destOrd="0" presId="urn:microsoft.com/office/officeart/2005/8/layout/orgChart1"/>
    <dgm:cxn modelId="{21B3403D-0F33-4962-91BA-3F1F8FCE5A25}" type="presOf" srcId="{5728B47E-7E36-4D4A-9663-7911F2732210}" destId="{0163AF94-69E1-4CAA-9287-7138B7773476}" srcOrd="0" destOrd="0" presId="urn:microsoft.com/office/officeart/2005/8/layout/orgChart1"/>
    <dgm:cxn modelId="{21F3F2B0-0C1D-4C3C-AB4C-59AE24D54E6E}" type="presOf" srcId="{6DF5E58C-10D0-4A00-BA05-8294CBD41E43}" destId="{B534E15B-A0E0-4F4C-A0CC-079292673A63}" srcOrd="0" destOrd="0" presId="urn:microsoft.com/office/officeart/2005/8/layout/orgChart1"/>
    <dgm:cxn modelId="{09DBA636-2766-4EF0-A620-4BD4E73B576A}" type="presOf" srcId="{24412618-E9BB-46B7-913F-F267F8CCA84F}" destId="{1E19F6F3-4BF5-40F5-B9E2-224C46E59097}" srcOrd="0" destOrd="0" presId="urn:microsoft.com/office/officeart/2005/8/layout/orgChart1"/>
    <dgm:cxn modelId="{ED730824-A2B9-415E-9779-A8754FE840DF}" type="presOf" srcId="{F149F1A4-EDDE-4F4F-89C5-CDC1238552C6}" destId="{1DF56BBD-4E0B-4355-A639-A755DA81D405}" srcOrd="1" destOrd="0" presId="urn:microsoft.com/office/officeart/2005/8/layout/orgChart1"/>
    <dgm:cxn modelId="{2BE8E6CF-8371-465D-B92C-FBD1E8D1D610}" type="presOf" srcId="{31B324AF-2740-416D-9B74-818E498403A8}" destId="{4214E8CC-72BC-4721-A72D-1E8B11DA68F6}" srcOrd="0" destOrd="0" presId="urn:microsoft.com/office/officeart/2005/8/layout/orgChart1"/>
    <dgm:cxn modelId="{24B2E7E2-059B-4D58-A9FD-52C2A7C71B6F}" type="presOf" srcId="{E3D83B02-604F-4CD6-87B7-2B9963DA9635}" destId="{459A3D7B-C223-4B0A-A361-EE2F4D22B092}" srcOrd="1" destOrd="0" presId="urn:microsoft.com/office/officeart/2005/8/layout/orgChart1"/>
    <dgm:cxn modelId="{A4C55F83-5916-45AE-B180-D8FEB72473D5}" type="presOf" srcId="{679E6DA4-46C4-4D5B-A2DD-69DA70413E55}" destId="{BE6E544A-73C0-4FED-8864-FBDF3486789D}" srcOrd="0" destOrd="0" presId="urn:microsoft.com/office/officeart/2005/8/layout/orgChart1"/>
    <dgm:cxn modelId="{B6A3005D-05E0-489B-9897-9166532092E1}" type="presOf" srcId="{01B6A94D-8127-4923-BD7C-A455D70B19EC}" destId="{7B4DA9B4-4411-48B6-A153-007C11D5B90A}" srcOrd="0" destOrd="0" presId="urn:microsoft.com/office/officeart/2005/8/layout/orgChart1"/>
    <dgm:cxn modelId="{DEAC823A-BCA9-40FA-BE18-575F90700B95}" type="presOf" srcId="{4A0FD353-598F-4397-A02D-6A0CE244D0A5}" destId="{A5C79685-BC54-4D24-AC30-D23633195CB3}" srcOrd="0" destOrd="0" presId="urn:microsoft.com/office/officeart/2005/8/layout/orgChart1"/>
    <dgm:cxn modelId="{356C2B20-E83C-4783-B6DA-C55FF56CD346}" type="presOf" srcId="{E92745DB-5DBD-4646-9AE0-1AE24D583422}" destId="{2623F428-F42B-4214-86E9-C35D4252CF30}" srcOrd="0" destOrd="0" presId="urn:microsoft.com/office/officeart/2005/8/layout/orgChart1"/>
    <dgm:cxn modelId="{CF6A1D54-0ABF-4A23-82EA-134D05C31A76}" type="presOf" srcId="{CC2E9529-9E01-40AB-B0A9-A1A5D631790B}" destId="{D788A52A-43DC-4FDF-BB32-073061BF4F7E}" srcOrd="0" destOrd="0" presId="urn:microsoft.com/office/officeart/2005/8/layout/orgChart1"/>
    <dgm:cxn modelId="{EDD241F0-5175-458A-A182-A029AA5FFCE6}" srcId="{5728B47E-7E36-4D4A-9663-7911F2732210}" destId="{73B73B77-E585-403F-863E-F46BCE423D85}" srcOrd="7" destOrd="0" parTransId="{A80B450C-AAF5-4E7A-B601-2F336E5FD4E7}" sibTransId="{EC73B924-68B3-4BB0-9541-FE328974F44A}"/>
    <dgm:cxn modelId="{07094DA2-EA63-4E5D-BB77-85BC915027FD}" type="presOf" srcId="{E92745DB-5DBD-4646-9AE0-1AE24D583422}" destId="{71518862-407D-4CE2-BF01-96C39B1B2FA1}" srcOrd="1" destOrd="0" presId="urn:microsoft.com/office/officeart/2005/8/layout/orgChart1"/>
    <dgm:cxn modelId="{F170CF12-1520-4271-80D2-27BDE1A57717}" type="presOf" srcId="{688C0969-10C0-4CDF-A664-FC3E61BC33B9}" destId="{6EEC75E1-82E9-4626-995C-FD16895840A3}" srcOrd="0" destOrd="0" presId="urn:microsoft.com/office/officeart/2005/8/layout/orgChart1"/>
    <dgm:cxn modelId="{1E298AB1-F6F9-46CD-8AED-33A2B15AACBF}" type="presOf" srcId="{A8567A6F-812C-4C1D-A33E-7C026B86E24B}" destId="{3D179D25-5E55-41C6-9BCA-8D3CDD1F7538}" srcOrd="0" destOrd="0" presId="urn:microsoft.com/office/officeart/2005/8/layout/orgChart1"/>
    <dgm:cxn modelId="{7FA88A26-5BA4-46AE-80E3-D12DD6B54601}" type="presOf" srcId="{A77CFE52-492D-43CC-9A4A-411AE304BDEB}" destId="{987A5107-D2E7-4BB7-A32C-CF193AB5D1B2}" srcOrd="1" destOrd="0" presId="urn:microsoft.com/office/officeart/2005/8/layout/orgChart1"/>
    <dgm:cxn modelId="{895D73BA-8227-424A-BA26-10428AB5A2D8}" srcId="{5728B47E-7E36-4D4A-9663-7911F2732210}" destId="{1DE0AFF0-0171-40F3-809D-F730D6A7774F}" srcOrd="0" destOrd="0" parTransId="{A0245998-FF4A-4915-8935-F2550239148C}" sibTransId="{D53E09C8-4558-4A21-B4FD-6C7A65D758D7}"/>
    <dgm:cxn modelId="{9DD809CD-9209-4140-AECD-94ECE55E6134}" type="presOf" srcId="{41E6B503-3B5E-47DB-8F99-A5C3E70DE407}" destId="{4984787C-DF2D-45D9-AACC-FB1C1CB3A12D}" srcOrd="0" destOrd="0" presId="urn:microsoft.com/office/officeart/2005/8/layout/orgChart1"/>
    <dgm:cxn modelId="{EF657060-67A6-435D-A987-555AE60AC48D}" type="presOf" srcId="{61377468-8E7E-4503-B8CE-BA93BBF12D6A}" destId="{50223E0A-8532-484C-9AA9-FDDDDF390D8B}" srcOrd="1" destOrd="0" presId="urn:microsoft.com/office/officeart/2005/8/layout/orgChart1"/>
    <dgm:cxn modelId="{82C75D5F-CF66-490A-B56B-61A013A09707}" type="presOf" srcId="{5B468070-6719-42C7-8A9F-7339046B8650}" destId="{CECFC63E-CEAD-4A07-8530-9D6C438EA84B}" srcOrd="1" destOrd="0" presId="urn:microsoft.com/office/officeart/2005/8/layout/orgChart1"/>
    <dgm:cxn modelId="{C503A718-B071-47C1-B41F-D7E62F1D8AB3}" srcId="{5728B47E-7E36-4D4A-9663-7911F2732210}" destId="{0A6D9452-15A4-4DFD-B47F-90E26AFC43BB}" srcOrd="6" destOrd="0" parTransId="{DD74D986-9071-4A7E-85F0-95727904E351}" sibTransId="{33BEF1DB-1528-4E94-A8BD-B3BA6E38F2D3}"/>
    <dgm:cxn modelId="{694B8303-A4EC-4238-A063-0467A0BDE740}" type="presOf" srcId="{CBB9BDFA-3967-420D-96C4-5D2BF2EB3A49}" destId="{2AF3EE07-0581-40CD-8304-53FD287E15C4}" srcOrd="1" destOrd="0" presId="urn:microsoft.com/office/officeart/2005/8/layout/orgChart1"/>
    <dgm:cxn modelId="{2674E8A6-0C09-4D1A-BAC4-0B5A9C1F9EFA}" srcId="{20D2B2E1-56C8-482B-8049-AE721E3D1581}" destId="{F149F1A4-EDDE-4F4F-89C5-CDC1238552C6}" srcOrd="2" destOrd="0" parTransId="{41E6B503-3B5E-47DB-8F99-A5C3E70DE407}" sibTransId="{5A34882D-786E-4A87-97DD-80D8B08E66D1}"/>
    <dgm:cxn modelId="{DEF3A359-2056-477C-8E46-FCE864260573}" type="presOf" srcId="{DD74D986-9071-4A7E-85F0-95727904E351}" destId="{C0CA8B6B-3D1A-4DE0-BBF4-DB0BFE884A60}" srcOrd="0" destOrd="0" presId="urn:microsoft.com/office/officeart/2005/8/layout/orgChart1"/>
    <dgm:cxn modelId="{BFB6D706-6A92-42A2-9817-23750ACE0FA9}" type="presOf" srcId="{A974C224-0BD3-49E7-8F70-D6919F2BF91F}" destId="{971BCE4F-C23E-4E45-9EBB-B3217399AACE}" srcOrd="1" destOrd="0" presId="urn:microsoft.com/office/officeart/2005/8/layout/orgChart1"/>
    <dgm:cxn modelId="{F98CE8F4-E067-41CD-87C6-D88CEC4715F9}" srcId="{01B6A94D-8127-4923-BD7C-A455D70B19EC}" destId="{E3D83B02-604F-4CD6-87B7-2B9963DA9635}" srcOrd="0" destOrd="0" parTransId="{6DF5E58C-10D0-4A00-BA05-8294CBD41E43}" sibTransId="{2FC41F80-D90B-43E8-A2D5-2736A02600A9}"/>
    <dgm:cxn modelId="{046A813F-D5D3-4188-AEDF-ED38608EFA2E}" type="presOf" srcId="{BE79AB2C-53E4-4673-8C3A-15E93D8CA1A5}" destId="{C9073F56-B503-4A2B-9341-B09CEE45EEB2}" srcOrd="1" destOrd="0" presId="urn:microsoft.com/office/officeart/2005/8/layout/orgChart1"/>
    <dgm:cxn modelId="{756FF178-1BD4-47B1-AE61-C4837463FE7E}" srcId="{5728B47E-7E36-4D4A-9663-7911F2732210}" destId="{24412618-E9BB-46B7-913F-F267F8CCA84F}" srcOrd="3" destOrd="0" parTransId="{46ABEE6A-B4AF-4769-B115-F673ABC8AD33}" sibTransId="{AD9E4881-E3B7-4ACA-B129-699140497425}"/>
    <dgm:cxn modelId="{7C7DC9E7-AD65-443E-B4C6-DE22290413F1}" srcId="{5728B47E-7E36-4D4A-9663-7911F2732210}" destId="{6D317BC0-3A5B-489E-89AE-0827A88C930D}" srcOrd="1" destOrd="0" parTransId="{00C21F39-C5AA-482B-8781-AAAE8983542D}" sibTransId="{C99EDAFA-7138-412A-9E52-278B09F09983}"/>
    <dgm:cxn modelId="{A249C631-DFCA-47CC-B766-4E907CF8AB5F}" type="presOf" srcId="{73B73B77-E585-403F-863E-F46BCE423D85}" destId="{D26B2066-D3D7-45B6-AB14-BCE0BF65EBE6}" srcOrd="1" destOrd="0" presId="urn:microsoft.com/office/officeart/2005/8/layout/orgChart1"/>
    <dgm:cxn modelId="{0DEB1193-CBE7-4B52-82CF-8C2EDB273794}" type="presOf" srcId="{2FA984FB-173F-4107-8DC2-C0FE31820E9F}" destId="{AC3AB542-5D6E-4B3C-AF19-B7F6D3B19B78}" srcOrd="0" destOrd="0" presId="urn:microsoft.com/office/officeart/2005/8/layout/orgChart1"/>
    <dgm:cxn modelId="{6887D1BD-1620-4ED7-9160-8D23A2EA85BD}" type="presOf" srcId="{73B73B77-E585-403F-863E-F46BCE423D85}" destId="{80185738-73B5-484F-8A12-07CDE58F74D6}" srcOrd="0" destOrd="0" presId="urn:microsoft.com/office/officeart/2005/8/layout/orgChart1"/>
    <dgm:cxn modelId="{E63DDDC8-3F9D-4E23-B76F-428700451507}" srcId="{C56C5105-796E-4B40-8B35-D382DD677DA2}" destId="{CBB9BDFA-3967-420D-96C4-5D2BF2EB3A49}" srcOrd="0" destOrd="0" parTransId="{D26D2D9F-6DA0-4B3A-9145-E5456ADFA392}" sibTransId="{788FC9FA-9F42-4613-822C-255CE2F0C47C}"/>
    <dgm:cxn modelId="{68779C75-6D51-494E-8318-38A0404CDA5F}" type="presOf" srcId="{422E8CC8-E2BE-4A63-9642-8F598E63D53D}" destId="{265014BD-665D-46AD-BD50-43FD63E7BAED}" srcOrd="0" destOrd="0" presId="urn:microsoft.com/office/officeart/2005/8/layout/orgChart1"/>
    <dgm:cxn modelId="{6977F8F1-8B72-499C-8E1C-66B5C0F81E81}" type="presOf" srcId="{B64EC0F8-574D-4BCE-8E00-7626A7A3D942}" destId="{A2DE42BE-63DC-435C-A0CD-B31A8300B29B}" srcOrd="1" destOrd="0" presId="urn:microsoft.com/office/officeart/2005/8/layout/orgChart1"/>
    <dgm:cxn modelId="{B1642C3E-32E8-4CA2-A037-B9ABEADC6156}" type="presOf" srcId="{96EE4028-2494-4BB8-BEFD-36255A7FB87E}" destId="{BA4534F4-DD59-4F23-BEC9-864C50001467}" srcOrd="0" destOrd="0" presId="urn:microsoft.com/office/officeart/2005/8/layout/orgChart1"/>
    <dgm:cxn modelId="{34BD1908-D5CD-48FE-838D-B6626C4E5A87}" type="presOf" srcId="{44FF2876-F430-4293-9F5E-E633A45BFA29}" destId="{C05DA036-2EE3-4257-B90A-74B7664E1998}" srcOrd="0" destOrd="0" presId="urn:microsoft.com/office/officeart/2005/8/layout/orgChart1"/>
    <dgm:cxn modelId="{4AF46499-EDCA-4531-AAAA-F39F2EB57CE1}" type="presOf" srcId="{428A65E8-DF56-45F4-9C9A-A5AA3CF3598A}" destId="{B0AC27B7-09BB-4B8D-95B6-526F3624F304}" srcOrd="0" destOrd="0" presId="urn:microsoft.com/office/officeart/2005/8/layout/orgChart1"/>
    <dgm:cxn modelId="{E17E47D9-4A0D-4A1C-8923-189353D24A7A}" type="presOf" srcId="{2FA9E05D-E30E-47B1-8FC7-9D24238FC4EA}" destId="{03C833D9-4365-4CED-9F86-362F244C6EBC}" srcOrd="0" destOrd="0" presId="urn:microsoft.com/office/officeart/2005/8/layout/orgChart1"/>
    <dgm:cxn modelId="{B52BF3BD-4191-4083-9D6E-A8D9B813635C}" type="presOf" srcId="{A77CFE52-492D-43CC-9A4A-411AE304BDEB}" destId="{060DDE57-AF1D-4CDE-939B-EAF89AC02012}" srcOrd="0" destOrd="0" presId="urn:microsoft.com/office/officeart/2005/8/layout/orgChart1"/>
    <dgm:cxn modelId="{28FD4B25-9999-4377-8363-0717A6D09960}" type="presOf" srcId="{BE79AB2C-53E4-4673-8C3A-15E93D8CA1A5}" destId="{9C35DC54-7BCA-4A7F-AA4B-D99848787101}" srcOrd="0" destOrd="0" presId="urn:microsoft.com/office/officeart/2005/8/layout/orgChart1"/>
    <dgm:cxn modelId="{9A86F0EB-1FE3-4B41-B79E-3E7D53735F5E}" type="presOf" srcId="{5B468070-6719-42C7-8A9F-7339046B8650}" destId="{45469158-7003-4777-A2C7-414102FBCE18}" srcOrd="0" destOrd="0" presId="urn:microsoft.com/office/officeart/2005/8/layout/orgChart1"/>
    <dgm:cxn modelId="{0A946DE1-79B7-4639-9342-B8F2B9C8F3DF}" type="presOf" srcId="{2CEBA203-4530-4B80-959F-9EA523E6D631}" destId="{3D8D6DA5-CAFF-4BF2-BBA6-B791D1434C00}" srcOrd="0" destOrd="0" presId="urn:microsoft.com/office/officeart/2005/8/layout/orgChart1"/>
    <dgm:cxn modelId="{A077AFB4-4D19-4883-A6BF-56CEFCBB006D}" srcId="{2CEBA203-4530-4B80-959F-9EA523E6D631}" destId="{FCF3027C-925A-47FC-B325-47BE51BAF562}" srcOrd="0" destOrd="0" parTransId="{CA9A2A73-AD06-4CA1-A15C-E84B3A85C7F8}" sibTransId="{40F7FDE1-44C3-4B48-A052-7197C974A7D2}"/>
    <dgm:cxn modelId="{8D57551C-DB3F-4375-96CE-D3412C12BC0D}" type="presOf" srcId="{CA9A2A73-AD06-4CA1-A15C-E84B3A85C7F8}" destId="{699A12BD-42B7-42C3-9F62-02A141353FAE}" srcOrd="0" destOrd="0" presId="urn:microsoft.com/office/officeart/2005/8/layout/orgChart1"/>
    <dgm:cxn modelId="{12D07A5A-BAC2-450B-9C8F-A2144E62A5A3}" type="presOf" srcId="{A974C224-0BD3-49E7-8F70-D6919F2BF91F}" destId="{B0DB47CC-2A04-4F54-86C0-48E48B4AC415}" srcOrd="0" destOrd="0" presId="urn:microsoft.com/office/officeart/2005/8/layout/orgChart1"/>
    <dgm:cxn modelId="{94BA2D6B-BB00-48FE-B13D-EAA909653619}" type="presOf" srcId="{A80B450C-AAF5-4E7A-B601-2F336E5FD4E7}" destId="{88BFFB78-670E-4819-9152-D63FABA30C3A}" srcOrd="0" destOrd="0" presId="urn:microsoft.com/office/officeart/2005/8/layout/orgChart1"/>
    <dgm:cxn modelId="{150DE7F5-0620-493B-8C19-D2670219B28A}" type="presOf" srcId="{2CEBA203-4530-4B80-959F-9EA523E6D631}" destId="{095D4E51-93E2-47A3-A975-360E241BEA3C}" srcOrd="1" destOrd="0" presId="urn:microsoft.com/office/officeart/2005/8/layout/orgChart1"/>
    <dgm:cxn modelId="{1C3F0EE7-37F7-4164-9615-95216735EAD4}" srcId="{01B6A94D-8127-4923-BD7C-A455D70B19EC}" destId="{EE1E9B0D-A570-421F-9CE1-6DC8BA85C811}" srcOrd="1" destOrd="0" parTransId="{09C77DC0-9C81-4389-BA17-3E592B1289CC}" sibTransId="{D7ADF4DD-7D65-4CAE-B1B6-10BAEB669427}"/>
    <dgm:cxn modelId="{536B0435-3EB2-471C-B385-C080F235AF41}" type="presOf" srcId="{A0245998-FF4A-4915-8935-F2550239148C}" destId="{B2EDAB26-361E-43E8-B6AE-D7FFD6D0D3E2}" srcOrd="0" destOrd="0" presId="urn:microsoft.com/office/officeart/2005/8/layout/orgChart1"/>
    <dgm:cxn modelId="{092DBA38-0E8B-4ACE-98A3-8627B32ED520}" srcId="{2CEBA203-4530-4B80-959F-9EA523E6D631}" destId="{61377468-8E7E-4503-B8CE-BA93BBF12D6A}" srcOrd="1" destOrd="0" parTransId="{96EE4028-2494-4BB8-BEFD-36255A7FB87E}" sibTransId="{F81272C2-2ABD-456D-ABA8-0702FA6C534C}"/>
    <dgm:cxn modelId="{DF948944-7E90-42B9-99AF-273E09A90480}" type="presOf" srcId="{981B4D45-4F85-4E71-80DF-CBCE31E1553A}" destId="{AFF41F2F-713A-4A70-9BE7-B92649C4CF42}" srcOrd="0" destOrd="0" presId="urn:microsoft.com/office/officeart/2005/8/layout/orgChart1"/>
    <dgm:cxn modelId="{95DABE8D-EA87-4AF5-A9EF-FAC9D19E4017}" type="presOf" srcId="{C56C5105-796E-4B40-8B35-D382DD677DA2}" destId="{11D27C3B-5D86-45C9-B5D2-B6E4D3FF0071}" srcOrd="0" destOrd="0" presId="urn:microsoft.com/office/officeart/2005/8/layout/orgChart1"/>
    <dgm:cxn modelId="{8DFF96C5-3C07-45B0-AAE9-AF02B05BE4CA}" type="presOf" srcId="{20D2B2E1-56C8-482B-8049-AE721E3D1581}" destId="{65D247B7-B354-46C3-B00F-4EB392D79A8A}" srcOrd="0" destOrd="0" presId="urn:microsoft.com/office/officeart/2005/8/layout/orgChart1"/>
    <dgm:cxn modelId="{518631E5-B157-437A-ABB2-9AC5764BA1AA}" srcId="{01B6A94D-8127-4923-BD7C-A455D70B19EC}" destId="{E92745DB-5DBD-4646-9AE0-1AE24D583422}" srcOrd="2" destOrd="0" parTransId="{2FA984FB-173F-4107-8DC2-C0FE31820E9F}" sibTransId="{5CF91510-09B8-4E41-909C-2B35B9FA6C7C}"/>
    <dgm:cxn modelId="{7DB496CE-3539-4C77-9E1F-18C71E96F179}" type="presOf" srcId="{9F5368DE-AE28-4CB1-9B61-E80BCA925476}" destId="{CC5E5739-E70D-4424-A49A-E4CF92647D5B}" srcOrd="0" destOrd="0" presId="urn:microsoft.com/office/officeart/2005/8/layout/orgChart1"/>
    <dgm:cxn modelId="{592A8876-E9EA-4890-BE98-0607D837E5EF}" type="presOf" srcId="{6D317BC0-3A5B-489E-89AE-0827A88C930D}" destId="{B87F6FEA-2ECB-4C94-8A02-C61ABF6C491D}" srcOrd="0" destOrd="0" presId="urn:microsoft.com/office/officeart/2005/8/layout/orgChart1"/>
    <dgm:cxn modelId="{7AD9F97C-7CBF-4FD2-B434-12D1B02EF3A5}" type="presOf" srcId="{46ABEE6A-B4AF-4769-B115-F673ABC8AD33}" destId="{6DA30B2C-6FC9-4D67-8AAD-0F17645079A1}" srcOrd="0" destOrd="0" presId="urn:microsoft.com/office/officeart/2005/8/layout/orgChart1"/>
    <dgm:cxn modelId="{F9D2B481-4B38-4882-9D71-45C63F759432}" type="presOf" srcId="{09C77DC0-9C81-4389-BA17-3E592B1289CC}" destId="{CF702C71-D2FA-4FF8-9A52-F0DAA4DDB913}" srcOrd="0" destOrd="0" presId="urn:microsoft.com/office/officeart/2005/8/layout/orgChart1"/>
    <dgm:cxn modelId="{8C68372D-D8EC-4C85-85B6-F7CC3D7E37D0}" type="presOf" srcId="{EE1E9B0D-A570-421F-9CE1-6DC8BA85C811}" destId="{B986FA1B-AD01-460A-A46A-4D3BC2A0B220}" srcOrd="0" destOrd="0" presId="urn:microsoft.com/office/officeart/2005/8/layout/orgChart1"/>
    <dgm:cxn modelId="{3ED7F0B7-9AFE-4F0B-B642-1BB34869559A}" type="presOf" srcId="{0A6D9452-15A4-4DFD-B47F-90E26AFC43BB}" destId="{E7C44014-1336-4D98-841C-2147FA50560E}" srcOrd="0" destOrd="0" presId="urn:microsoft.com/office/officeart/2005/8/layout/orgChart1"/>
    <dgm:cxn modelId="{FA975A8B-AED5-4DE5-973D-C2B78F754106}" type="presOf" srcId="{B95FC682-5A5E-4076-BE67-526C29482331}" destId="{2BAB3DD0-EAC0-4106-9BF6-398A37AE6C3F}" srcOrd="0" destOrd="0" presId="urn:microsoft.com/office/officeart/2005/8/layout/orgChart1"/>
    <dgm:cxn modelId="{155B6F2E-8939-467E-A4E3-2D4C5F021F53}" type="presOf" srcId="{E3D83B02-604F-4CD6-87B7-2B9963DA9635}" destId="{946AB6FF-713D-44F8-940A-8B0BBC351232}" srcOrd="0" destOrd="0" presId="urn:microsoft.com/office/officeart/2005/8/layout/orgChart1"/>
    <dgm:cxn modelId="{56FB9A88-C5C3-4CBB-8F80-B2AB9A409963}" type="presOf" srcId="{981B4D45-4F85-4E71-80DF-CBCE31E1553A}" destId="{70E469EE-3B7F-47F7-ABEB-5A80F766BEDE}" srcOrd="1" destOrd="0" presId="urn:microsoft.com/office/officeart/2005/8/layout/orgChart1"/>
    <dgm:cxn modelId="{23275CF8-B713-4D1D-AA85-9A72362106A5}" type="presOf" srcId="{CBB9BDFA-3967-420D-96C4-5D2BF2EB3A49}" destId="{1815F270-0267-4B55-9C81-750EEE5E28F3}" srcOrd="0" destOrd="0" presId="urn:microsoft.com/office/officeart/2005/8/layout/orgChart1"/>
    <dgm:cxn modelId="{A585B35B-6613-4CB7-A9AF-969373D2D63E}" type="presOf" srcId="{B64EC0F8-574D-4BCE-8E00-7626A7A3D942}" destId="{C0118633-F016-4154-9E9E-1F2D25F24EB6}" srcOrd="0" destOrd="0" presId="urn:microsoft.com/office/officeart/2005/8/layout/orgChart1"/>
    <dgm:cxn modelId="{E1EC1A9E-AB49-45C5-A86F-A077E77F6660}" srcId="{CBB9BDFA-3967-420D-96C4-5D2BF2EB3A49}" destId="{5728B47E-7E36-4D4A-9663-7911F2732210}" srcOrd="1" destOrd="0" parTransId="{A3B76D04-98AB-4C5D-86FB-ECC270F125ED}" sibTransId="{C51F7732-3802-432E-8B44-10FE723F7E61}"/>
    <dgm:cxn modelId="{C6D5AB23-91F4-44DA-A5D2-D96A3E35E07D}" type="presOf" srcId="{FCF3027C-925A-47FC-B325-47BE51BAF562}" destId="{1577F682-BD1B-4AB3-BBE5-3706EF3EB872}" srcOrd="1" destOrd="0" presId="urn:microsoft.com/office/officeart/2005/8/layout/orgChart1"/>
    <dgm:cxn modelId="{DCB051B1-FFC7-4792-975E-E35E5DEBEDC2}" srcId="{01B6A94D-8127-4923-BD7C-A455D70B19EC}" destId="{A77CFE52-492D-43CC-9A4A-411AE304BDEB}" srcOrd="3" destOrd="0" parTransId="{31B324AF-2740-416D-9B74-818E498403A8}" sibTransId="{C4377D77-822D-41F5-8E67-E6254B25A7FD}"/>
    <dgm:cxn modelId="{A66CF8D5-B043-4725-9F6B-A69D6D11A83E}" type="presOf" srcId="{1DE0AFF0-0171-40F3-809D-F730D6A7774F}" destId="{A2022B45-6410-45C5-BC49-3EF079B97782}" srcOrd="1" destOrd="0" presId="urn:microsoft.com/office/officeart/2005/8/layout/orgChart1"/>
    <dgm:cxn modelId="{E7083B4B-6DCD-49A4-98F4-915CA20B29BD}" type="presOf" srcId="{00C21F39-C5AA-482B-8781-AAAE8983542D}" destId="{E53E7343-191A-40CC-97B0-4AE49F46D428}" srcOrd="0" destOrd="0" presId="urn:microsoft.com/office/officeart/2005/8/layout/orgChart1"/>
    <dgm:cxn modelId="{05AA2B3E-7AEB-4EEC-8961-4B520891D79A}" type="presOf" srcId="{A8567A6F-812C-4C1D-A33E-7C026B86E24B}" destId="{1CF88976-E1F3-494F-8A47-BAF999499539}" srcOrd="1" destOrd="0" presId="urn:microsoft.com/office/officeart/2005/8/layout/orgChart1"/>
    <dgm:cxn modelId="{5D46685F-CCD6-410C-87BE-33484AB4BA0C}" type="presOf" srcId="{F149F1A4-EDDE-4F4F-89C5-CDC1238552C6}" destId="{4EE914FA-ABDE-4316-AC44-24AC69C6ACE6}" srcOrd="0" destOrd="0" presId="urn:microsoft.com/office/officeart/2005/8/layout/orgChart1"/>
    <dgm:cxn modelId="{C272C4D7-242A-4AB4-979B-A944C385A9EB}" type="presOf" srcId="{2FA9E05D-E30E-47B1-8FC7-9D24238FC4EA}" destId="{5E2A14D0-B957-429B-AF9C-A32AB7060E19}" srcOrd="1" destOrd="0" presId="urn:microsoft.com/office/officeart/2005/8/layout/orgChart1"/>
    <dgm:cxn modelId="{46C7CF99-248D-4C0C-8833-A0CC06D978AF}" srcId="{5728B47E-7E36-4D4A-9663-7911F2732210}" destId="{A974C224-0BD3-49E7-8F70-D6919F2BF91F}" srcOrd="4" destOrd="0" parTransId="{4A0FD353-598F-4397-A02D-6A0CE244D0A5}" sibTransId="{F09C49EA-6DAF-45E1-B4E4-FCE77983BD33}"/>
    <dgm:cxn modelId="{63DEFB9D-5B75-4E26-84A0-480581D5C430}" type="presOf" srcId="{1DE0AFF0-0171-40F3-809D-F730D6A7774F}" destId="{1B6728B9-9FEC-4911-BF8C-0FA41D1DF77A}" srcOrd="0" destOrd="0" presId="urn:microsoft.com/office/officeart/2005/8/layout/orgChart1"/>
    <dgm:cxn modelId="{0529E186-2DBD-4A10-B8E4-C94BD3E5AAE7}" srcId="{20D2B2E1-56C8-482B-8049-AE721E3D1581}" destId="{BE79AB2C-53E4-4673-8C3A-15E93D8CA1A5}" srcOrd="1" destOrd="0" parTransId="{CC2E9529-9E01-40AB-B0A9-A1A5D631790B}" sibTransId="{924F25A7-838B-4005-B6D6-BAE07572D872}"/>
    <dgm:cxn modelId="{F7C285A2-1A07-4E9C-AB1E-B12147771365}" type="presParOf" srcId="{11D27C3B-5D86-45C9-B5D2-B6E4D3FF0071}" destId="{B2739362-E5A0-49FB-ABAF-DBF6BD3618B0}" srcOrd="0" destOrd="0" presId="urn:microsoft.com/office/officeart/2005/8/layout/orgChart1"/>
    <dgm:cxn modelId="{88A9F63C-9123-41BB-894F-B571B6E1258B}" type="presParOf" srcId="{B2739362-E5A0-49FB-ABAF-DBF6BD3618B0}" destId="{1E862D19-1876-4819-9060-CEE5E4E504ED}" srcOrd="0" destOrd="0" presId="urn:microsoft.com/office/officeart/2005/8/layout/orgChart1"/>
    <dgm:cxn modelId="{212D20E3-06A8-4D94-9F12-D098E71B5CA5}" type="presParOf" srcId="{1E862D19-1876-4819-9060-CEE5E4E504ED}" destId="{1815F270-0267-4B55-9C81-750EEE5E28F3}" srcOrd="0" destOrd="0" presId="urn:microsoft.com/office/officeart/2005/8/layout/orgChart1"/>
    <dgm:cxn modelId="{97CEA938-3239-4A71-92E3-BF8AB69DC6E0}" type="presParOf" srcId="{1E862D19-1876-4819-9060-CEE5E4E504ED}" destId="{2AF3EE07-0581-40CD-8304-53FD287E15C4}" srcOrd="1" destOrd="0" presId="urn:microsoft.com/office/officeart/2005/8/layout/orgChart1"/>
    <dgm:cxn modelId="{9DF25857-8795-437B-91D3-7C1FA402F8DA}" type="presParOf" srcId="{B2739362-E5A0-49FB-ABAF-DBF6BD3618B0}" destId="{6C96F607-67F8-4E5C-8296-A09EC22F7F95}" srcOrd="1" destOrd="0" presId="urn:microsoft.com/office/officeart/2005/8/layout/orgChart1"/>
    <dgm:cxn modelId="{A896AF63-3BA3-40FE-BCE8-9325E19864F5}" type="presParOf" srcId="{6C96F607-67F8-4E5C-8296-A09EC22F7F95}" destId="{CC5E5739-E70D-4424-A49A-E4CF92647D5B}" srcOrd="0" destOrd="0" presId="urn:microsoft.com/office/officeart/2005/8/layout/orgChart1"/>
    <dgm:cxn modelId="{D4CAA2E8-116A-401A-B476-EE4C3B6BB492}" type="presParOf" srcId="{6C96F607-67F8-4E5C-8296-A09EC22F7F95}" destId="{DD1136D9-43C5-4CAF-B176-DF7F9492CBE8}" srcOrd="1" destOrd="0" presId="urn:microsoft.com/office/officeart/2005/8/layout/orgChart1"/>
    <dgm:cxn modelId="{90ADF824-B04C-45F1-80AA-49B87655ADC7}" type="presParOf" srcId="{DD1136D9-43C5-4CAF-B176-DF7F9492CBE8}" destId="{EA323174-CC4D-4CBF-8404-7D8F15303A6C}" srcOrd="0" destOrd="0" presId="urn:microsoft.com/office/officeart/2005/8/layout/orgChart1"/>
    <dgm:cxn modelId="{63333D50-39B3-40B7-A21A-427C301D6B8B}" type="presParOf" srcId="{EA323174-CC4D-4CBF-8404-7D8F15303A6C}" destId="{65D247B7-B354-46C3-B00F-4EB392D79A8A}" srcOrd="0" destOrd="0" presId="urn:microsoft.com/office/officeart/2005/8/layout/orgChart1"/>
    <dgm:cxn modelId="{A43D5A56-1C41-4009-BDEC-571B0D998CAB}" type="presParOf" srcId="{EA323174-CC4D-4CBF-8404-7D8F15303A6C}" destId="{3A34F01D-C5F6-42B8-9E8B-768CCB786A34}" srcOrd="1" destOrd="0" presId="urn:microsoft.com/office/officeart/2005/8/layout/orgChart1"/>
    <dgm:cxn modelId="{750BF2F1-73D9-4F3D-9EDD-CAEC0EDADF22}" type="presParOf" srcId="{DD1136D9-43C5-4CAF-B176-DF7F9492CBE8}" destId="{2723DECF-3F44-4B53-8985-D2D203308536}" srcOrd="1" destOrd="0" presId="urn:microsoft.com/office/officeart/2005/8/layout/orgChart1"/>
    <dgm:cxn modelId="{0A2FD70F-E34A-4BCC-9EAA-02365CB0B405}" type="presParOf" srcId="{2723DECF-3F44-4B53-8985-D2D203308536}" destId="{BE6E544A-73C0-4FED-8864-FBDF3486789D}" srcOrd="0" destOrd="0" presId="urn:microsoft.com/office/officeart/2005/8/layout/orgChart1"/>
    <dgm:cxn modelId="{65E7631C-4A86-4E65-B458-A607522552BD}" type="presParOf" srcId="{2723DECF-3F44-4B53-8985-D2D203308536}" destId="{63586C0A-FB51-47CD-9C24-A0E2010DA9C5}" srcOrd="1" destOrd="0" presId="urn:microsoft.com/office/officeart/2005/8/layout/orgChart1"/>
    <dgm:cxn modelId="{AEC74FBC-44DF-407E-807B-880B06F84E13}" type="presParOf" srcId="{63586C0A-FB51-47CD-9C24-A0E2010DA9C5}" destId="{0F743F02-D22E-4401-A9EA-BBC23ACB1C4D}" srcOrd="0" destOrd="0" presId="urn:microsoft.com/office/officeart/2005/8/layout/orgChart1"/>
    <dgm:cxn modelId="{31FA216A-AA4C-484A-AF37-B12C00A3B587}" type="presParOf" srcId="{0F743F02-D22E-4401-A9EA-BBC23ACB1C4D}" destId="{3D8D6DA5-CAFF-4BF2-BBA6-B791D1434C00}" srcOrd="0" destOrd="0" presId="urn:microsoft.com/office/officeart/2005/8/layout/orgChart1"/>
    <dgm:cxn modelId="{4D80385F-23E7-4931-88DC-3A013B840F82}" type="presParOf" srcId="{0F743F02-D22E-4401-A9EA-BBC23ACB1C4D}" destId="{095D4E51-93E2-47A3-A975-360E241BEA3C}" srcOrd="1" destOrd="0" presId="urn:microsoft.com/office/officeart/2005/8/layout/orgChart1"/>
    <dgm:cxn modelId="{587A9B26-111D-42BB-90F1-0172B7A19242}" type="presParOf" srcId="{63586C0A-FB51-47CD-9C24-A0E2010DA9C5}" destId="{1B9768DB-C5F6-4BE0-AFF7-68DAD0BAEFF2}" srcOrd="1" destOrd="0" presId="urn:microsoft.com/office/officeart/2005/8/layout/orgChart1"/>
    <dgm:cxn modelId="{DF74237A-A36B-43EA-9FCD-6560D480A856}" type="presParOf" srcId="{1B9768DB-C5F6-4BE0-AFF7-68DAD0BAEFF2}" destId="{699A12BD-42B7-42C3-9F62-02A141353FAE}" srcOrd="0" destOrd="0" presId="urn:microsoft.com/office/officeart/2005/8/layout/orgChart1"/>
    <dgm:cxn modelId="{9A5D1E61-F709-41E5-AF8B-CA5C718211CC}" type="presParOf" srcId="{1B9768DB-C5F6-4BE0-AFF7-68DAD0BAEFF2}" destId="{110DC684-0D17-44D5-905F-1792F458F5BA}" srcOrd="1" destOrd="0" presId="urn:microsoft.com/office/officeart/2005/8/layout/orgChart1"/>
    <dgm:cxn modelId="{941ADB35-082D-4C5F-95B5-C1CBEB28BD53}" type="presParOf" srcId="{110DC684-0D17-44D5-905F-1792F458F5BA}" destId="{7395AE17-F734-42CE-88E1-020FBF9AAC19}" srcOrd="0" destOrd="0" presId="urn:microsoft.com/office/officeart/2005/8/layout/orgChart1"/>
    <dgm:cxn modelId="{0E5351D6-C941-44F1-AEF0-D9B7B00D8F06}" type="presParOf" srcId="{7395AE17-F734-42CE-88E1-020FBF9AAC19}" destId="{75A06181-2216-4933-A2A8-46BBDC21D3F1}" srcOrd="0" destOrd="0" presId="urn:microsoft.com/office/officeart/2005/8/layout/orgChart1"/>
    <dgm:cxn modelId="{026639DE-E59D-4225-A68F-A18FD6F52D84}" type="presParOf" srcId="{7395AE17-F734-42CE-88E1-020FBF9AAC19}" destId="{1577F682-BD1B-4AB3-BBE5-3706EF3EB872}" srcOrd="1" destOrd="0" presId="urn:microsoft.com/office/officeart/2005/8/layout/orgChart1"/>
    <dgm:cxn modelId="{271022B5-F935-40F6-927D-B72E28E3C2BD}" type="presParOf" srcId="{110DC684-0D17-44D5-905F-1792F458F5BA}" destId="{9F763C86-83EE-4A12-AE88-4D90F74F897D}" srcOrd="1" destOrd="0" presId="urn:microsoft.com/office/officeart/2005/8/layout/orgChart1"/>
    <dgm:cxn modelId="{FE7A80EB-F909-4665-B110-1483FAFF6C54}" type="presParOf" srcId="{110DC684-0D17-44D5-905F-1792F458F5BA}" destId="{20488EFE-AC37-4CC4-A9BB-5EE679821D30}" srcOrd="2" destOrd="0" presId="urn:microsoft.com/office/officeart/2005/8/layout/orgChart1"/>
    <dgm:cxn modelId="{F3F50A84-9C5F-43F0-BBAC-72A68092F385}" type="presParOf" srcId="{1B9768DB-C5F6-4BE0-AFF7-68DAD0BAEFF2}" destId="{BA4534F4-DD59-4F23-BEC9-864C50001467}" srcOrd="2" destOrd="0" presId="urn:microsoft.com/office/officeart/2005/8/layout/orgChart1"/>
    <dgm:cxn modelId="{81307BBB-DFD2-4CB0-91A8-8F084C9A50D9}" type="presParOf" srcId="{1B9768DB-C5F6-4BE0-AFF7-68DAD0BAEFF2}" destId="{B9A9456B-99C7-473F-96D6-B81BDD46612B}" srcOrd="3" destOrd="0" presId="urn:microsoft.com/office/officeart/2005/8/layout/orgChart1"/>
    <dgm:cxn modelId="{C86E78DA-53F0-41E3-BDC3-078DC1F78545}" type="presParOf" srcId="{B9A9456B-99C7-473F-96D6-B81BDD46612B}" destId="{91ADFA79-2DDE-4366-AC20-2B45811D7654}" srcOrd="0" destOrd="0" presId="urn:microsoft.com/office/officeart/2005/8/layout/orgChart1"/>
    <dgm:cxn modelId="{95571274-CEBB-44BC-AD24-6F92913355C6}" type="presParOf" srcId="{91ADFA79-2DDE-4366-AC20-2B45811D7654}" destId="{A231B5FC-A7CD-45C1-8054-CA68209CFF11}" srcOrd="0" destOrd="0" presId="urn:microsoft.com/office/officeart/2005/8/layout/orgChart1"/>
    <dgm:cxn modelId="{681A1059-E497-49D6-B732-16685E9D57C0}" type="presParOf" srcId="{91ADFA79-2DDE-4366-AC20-2B45811D7654}" destId="{50223E0A-8532-484C-9AA9-FDDDDF390D8B}" srcOrd="1" destOrd="0" presId="urn:microsoft.com/office/officeart/2005/8/layout/orgChart1"/>
    <dgm:cxn modelId="{D1825F88-445E-4B60-929D-4C87863CD9BC}" type="presParOf" srcId="{B9A9456B-99C7-473F-96D6-B81BDD46612B}" destId="{F9A240C6-5D88-4951-A0CE-1A18682236D7}" srcOrd="1" destOrd="0" presId="urn:microsoft.com/office/officeart/2005/8/layout/orgChart1"/>
    <dgm:cxn modelId="{CCEB9ADF-D9BB-4B1F-AEA3-D5D019118858}" type="presParOf" srcId="{B9A9456B-99C7-473F-96D6-B81BDD46612B}" destId="{1DF92BFE-9FCC-4563-96A8-FF86D2A8FB46}" srcOrd="2" destOrd="0" presId="urn:microsoft.com/office/officeart/2005/8/layout/orgChart1"/>
    <dgm:cxn modelId="{D8F977A9-E340-4FC3-8B36-332331E48C16}" type="presParOf" srcId="{1B9768DB-C5F6-4BE0-AFF7-68DAD0BAEFF2}" destId="{2BAB3DD0-EAC0-4106-9BF6-398A37AE6C3F}" srcOrd="4" destOrd="0" presId="urn:microsoft.com/office/officeart/2005/8/layout/orgChart1"/>
    <dgm:cxn modelId="{AD8BC1E7-B930-48EB-8E74-C24EEEF17AE5}" type="presParOf" srcId="{1B9768DB-C5F6-4BE0-AFF7-68DAD0BAEFF2}" destId="{B2917E6F-96A7-4D87-AF97-A2CBBB244520}" srcOrd="5" destOrd="0" presId="urn:microsoft.com/office/officeart/2005/8/layout/orgChart1"/>
    <dgm:cxn modelId="{A1B8AD70-3527-447E-8125-75F7DA2B7914}" type="presParOf" srcId="{B2917E6F-96A7-4D87-AF97-A2CBBB244520}" destId="{0CFD95E5-7137-4592-92FA-7A087C26F8C2}" srcOrd="0" destOrd="0" presId="urn:microsoft.com/office/officeart/2005/8/layout/orgChart1"/>
    <dgm:cxn modelId="{CC9D5652-47DB-460B-BC4B-63E022B8A94F}" type="presParOf" srcId="{0CFD95E5-7137-4592-92FA-7A087C26F8C2}" destId="{AFF41F2F-713A-4A70-9BE7-B92649C4CF42}" srcOrd="0" destOrd="0" presId="urn:microsoft.com/office/officeart/2005/8/layout/orgChart1"/>
    <dgm:cxn modelId="{B2EE062B-B72A-4B1E-B12C-AC6B3FE47FA8}" type="presParOf" srcId="{0CFD95E5-7137-4592-92FA-7A087C26F8C2}" destId="{70E469EE-3B7F-47F7-ABEB-5A80F766BEDE}" srcOrd="1" destOrd="0" presId="urn:microsoft.com/office/officeart/2005/8/layout/orgChart1"/>
    <dgm:cxn modelId="{2D016774-EBB1-4107-98AC-A1F2CF02FEB2}" type="presParOf" srcId="{B2917E6F-96A7-4D87-AF97-A2CBBB244520}" destId="{16A1A43E-EE20-446B-8266-A1A04AF2E3D9}" srcOrd="1" destOrd="0" presId="urn:microsoft.com/office/officeart/2005/8/layout/orgChart1"/>
    <dgm:cxn modelId="{F7DBAD63-E8D0-4F1A-966F-14043EBBD7E6}" type="presParOf" srcId="{B2917E6F-96A7-4D87-AF97-A2CBBB244520}" destId="{275742E2-ACA1-40A4-AB5E-826524C142DB}" srcOrd="2" destOrd="0" presId="urn:microsoft.com/office/officeart/2005/8/layout/orgChart1"/>
    <dgm:cxn modelId="{E4BB4121-753C-4B88-9E35-864ED687CBFD}" type="presParOf" srcId="{63586C0A-FB51-47CD-9C24-A0E2010DA9C5}" destId="{CC3FAF0D-C1D9-4F56-B387-1EB13656B2BD}" srcOrd="2" destOrd="0" presId="urn:microsoft.com/office/officeart/2005/8/layout/orgChart1"/>
    <dgm:cxn modelId="{F42042F3-1572-4676-A4C7-D5D75C98B6D6}" type="presParOf" srcId="{2723DECF-3F44-4B53-8985-D2D203308536}" destId="{D788A52A-43DC-4FDF-BB32-073061BF4F7E}" srcOrd="2" destOrd="0" presId="urn:microsoft.com/office/officeart/2005/8/layout/orgChart1"/>
    <dgm:cxn modelId="{7903C363-9688-4DEA-A9B2-B274FE1BA995}" type="presParOf" srcId="{2723DECF-3F44-4B53-8985-D2D203308536}" destId="{225644D1-2F2A-4B60-89F0-2908C6FAB724}" srcOrd="3" destOrd="0" presId="urn:microsoft.com/office/officeart/2005/8/layout/orgChart1"/>
    <dgm:cxn modelId="{E82EFB10-34C4-4E1A-9398-C97F015896E2}" type="presParOf" srcId="{225644D1-2F2A-4B60-89F0-2908C6FAB724}" destId="{A18C6E70-2FF4-4285-89C8-4CFB4449C205}" srcOrd="0" destOrd="0" presId="urn:microsoft.com/office/officeart/2005/8/layout/orgChart1"/>
    <dgm:cxn modelId="{CC5922AD-10DB-435E-917B-9568CC044ADA}" type="presParOf" srcId="{A18C6E70-2FF4-4285-89C8-4CFB4449C205}" destId="{9C35DC54-7BCA-4A7F-AA4B-D99848787101}" srcOrd="0" destOrd="0" presId="urn:microsoft.com/office/officeart/2005/8/layout/orgChart1"/>
    <dgm:cxn modelId="{19CA6929-F4CD-4C41-AD9A-A8E66BACCB01}" type="presParOf" srcId="{A18C6E70-2FF4-4285-89C8-4CFB4449C205}" destId="{C9073F56-B503-4A2B-9341-B09CEE45EEB2}" srcOrd="1" destOrd="0" presId="urn:microsoft.com/office/officeart/2005/8/layout/orgChart1"/>
    <dgm:cxn modelId="{F61FC975-7E11-4DB3-A5AF-3B00138FACD2}" type="presParOf" srcId="{225644D1-2F2A-4B60-89F0-2908C6FAB724}" destId="{F57C98B1-A53E-4D2A-A49C-ECCA8172CB0E}" srcOrd="1" destOrd="0" presId="urn:microsoft.com/office/officeart/2005/8/layout/orgChart1"/>
    <dgm:cxn modelId="{2C30C476-0505-41F6-87B2-5B2D5AD1E506}" type="presParOf" srcId="{225644D1-2F2A-4B60-89F0-2908C6FAB724}" destId="{218CDDAB-8693-4911-A0EE-9B144B7BB959}" srcOrd="2" destOrd="0" presId="urn:microsoft.com/office/officeart/2005/8/layout/orgChart1"/>
    <dgm:cxn modelId="{7D0230DD-31E8-480E-A384-2E668E9CAD71}" type="presParOf" srcId="{2723DECF-3F44-4B53-8985-D2D203308536}" destId="{4984787C-DF2D-45D9-AACC-FB1C1CB3A12D}" srcOrd="4" destOrd="0" presId="urn:microsoft.com/office/officeart/2005/8/layout/orgChart1"/>
    <dgm:cxn modelId="{DCF2470C-798C-4854-9CEF-F6D8CA2622D7}" type="presParOf" srcId="{2723DECF-3F44-4B53-8985-D2D203308536}" destId="{B81A7C42-2B25-400B-91A4-B6D71C52B3EB}" srcOrd="5" destOrd="0" presId="urn:microsoft.com/office/officeart/2005/8/layout/orgChart1"/>
    <dgm:cxn modelId="{99BEB003-B198-47C6-BAAD-0430D7DA8184}" type="presParOf" srcId="{B81A7C42-2B25-400B-91A4-B6D71C52B3EB}" destId="{E03059F7-E1D1-4015-96C1-9A2138E06D85}" srcOrd="0" destOrd="0" presId="urn:microsoft.com/office/officeart/2005/8/layout/orgChart1"/>
    <dgm:cxn modelId="{456E6A7C-CAE0-4F81-8462-11FC45CA9724}" type="presParOf" srcId="{E03059F7-E1D1-4015-96C1-9A2138E06D85}" destId="{4EE914FA-ABDE-4316-AC44-24AC69C6ACE6}" srcOrd="0" destOrd="0" presId="urn:microsoft.com/office/officeart/2005/8/layout/orgChart1"/>
    <dgm:cxn modelId="{80F29039-2EF7-4622-A735-675B42566D77}" type="presParOf" srcId="{E03059F7-E1D1-4015-96C1-9A2138E06D85}" destId="{1DF56BBD-4E0B-4355-A639-A755DA81D405}" srcOrd="1" destOrd="0" presId="urn:microsoft.com/office/officeart/2005/8/layout/orgChart1"/>
    <dgm:cxn modelId="{D5231768-2A52-40B5-A180-6C703C50EE74}" type="presParOf" srcId="{B81A7C42-2B25-400B-91A4-B6D71C52B3EB}" destId="{23AACE50-D0CA-4EED-9746-3D24BDB904FE}" srcOrd="1" destOrd="0" presId="urn:microsoft.com/office/officeart/2005/8/layout/orgChart1"/>
    <dgm:cxn modelId="{EF888C19-4EEE-463C-B37D-C955D9259FFE}" type="presParOf" srcId="{B81A7C42-2B25-400B-91A4-B6D71C52B3EB}" destId="{CF8F2622-33C4-4301-BDA0-54CB77E7AD40}" srcOrd="2" destOrd="0" presId="urn:microsoft.com/office/officeart/2005/8/layout/orgChart1"/>
    <dgm:cxn modelId="{C488DC6B-4F44-4382-8278-80B9C9B25CF2}" type="presParOf" srcId="{2723DECF-3F44-4B53-8985-D2D203308536}" destId="{B0AC27B7-09BB-4B8D-95B6-526F3624F304}" srcOrd="6" destOrd="0" presId="urn:microsoft.com/office/officeart/2005/8/layout/orgChart1"/>
    <dgm:cxn modelId="{AB42471D-3F39-4A6F-B98C-29DDB36CDF8A}" type="presParOf" srcId="{2723DECF-3F44-4B53-8985-D2D203308536}" destId="{1C7ACF98-6C83-4748-9915-973F0552A998}" srcOrd="7" destOrd="0" presId="urn:microsoft.com/office/officeart/2005/8/layout/orgChart1"/>
    <dgm:cxn modelId="{5BE78560-5B4F-4201-B0F5-A788D3409B37}" type="presParOf" srcId="{1C7ACF98-6C83-4748-9915-973F0552A998}" destId="{EB608313-3BF5-4873-9AC3-0ACC3C63BDCB}" srcOrd="0" destOrd="0" presId="urn:microsoft.com/office/officeart/2005/8/layout/orgChart1"/>
    <dgm:cxn modelId="{11762542-63F5-49D4-A9DE-F96B6DB3560B}" type="presParOf" srcId="{EB608313-3BF5-4873-9AC3-0ACC3C63BDCB}" destId="{7B4DA9B4-4411-48B6-A153-007C11D5B90A}" srcOrd="0" destOrd="0" presId="urn:microsoft.com/office/officeart/2005/8/layout/orgChart1"/>
    <dgm:cxn modelId="{BC6C8B81-F54B-47BA-BB47-4B988ABA32B1}" type="presParOf" srcId="{EB608313-3BF5-4873-9AC3-0ACC3C63BDCB}" destId="{CFCAA9B5-7782-4B98-8F8A-1FF2CAD27CD7}" srcOrd="1" destOrd="0" presId="urn:microsoft.com/office/officeart/2005/8/layout/orgChart1"/>
    <dgm:cxn modelId="{50CBB5F3-1475-4C40-9BA2-2315856A8609}" type="presParOf" srcId="{1C7ACF98-6C83-4748-9915-973F0552A998}" destId="{51AA0898-1128-43B5-A5AC-BE00CB854D52}" srcOrd="1" destOrd="0" presId="urn:microsoft.com/office/officeart/2005/8/layout/orgChart1"/>
    <dgm:cxn modelId="{429C56CE-3CF0-4E5E-A090-0F41B1E22FC4}" type="presParOf" srcId="{51AA0898-1128-43B5-A5AC-BE00CB854D52}" destId="{B534E15B-A0E0-4F4C-A0CC-079292673A63}" srcOrd="0" destOrd="0" presId="urn:microsoft.com/office/officeart/2005/8/layout/orgChart1"/>
    <dgm:cxn modelId="{5363B5C0-D27F-4766-9FD8-51D8AAE69FA8}" type="presParOf" srcId="{51AA0898-1128-43B5-A5AC-BE00CB854D52}" destId="{3353AB9D-FFE0-40F2-B973-960A05CD1B7F}" srcOrd="1" destOrd="0" presId="urn:microsoft.com/office/officeart/2005/8/layout/orgChart1"/>
    <dgm:cxn modelId="{00020BE2-E658-44E1-80FA-50177D600C01}" type="presParOf" srcId="{3353AB9D-FFE0-40F2-B973-960A05CD1B7F}" destId="{94F28F64-0004-421F-9EDD-55634989ED83}" srcOrd="0" destOrd="0" presId="urn:microsoft.com/office/officeart/2005/8/layout/orgChart1"/>
    <dgm:cxn modelId="{927655E7-C59A-43E0-9DEF-50EF6B593DE9}" type="presParOf" srcId="{94F28F64-0004-421F-9EDD-55634989ED83}" destId="{946AB6FF-713D-44F8-940A-8B0BBC351232}" srcOrd="0" destOrd="0" presId="urn:microsoft.com/office/officeart/2005/8/layout/orgChart1"/>
    <dgm:cxn modelId="{74360DEF-A67C-4B92-B912-13B059C40C68}" type="presParOf" srcId="{94F28F64-0004-421F-9EDD-55634989ED83}" destId="{459A3D7B-C223-4B0A-A361-EE2F4D22B092}" srcOrd="1" destOrd="0" presId="urn:microsoft.com/office/officeart/2005/8/layout/orgChart1"/>
    <dgm:cxn modelId="{61BD2887-2A20-4AE4-9CF0-6BF3303961C0}" type="presParOf" srcId="{3353AB9D-FFE0-40F2-B973-960A05CD1B7F}" destId="{2EF9B494-009C-4BE7-A0C6-1B460103632B}" srcOrd="1" destOrd="0" presId="urn:microsoft.com/office/officeart/2005/8/layout/orgChart1"/>
    <dgm:cxn modelId="{929447FE-8A20-449E-BD25-F9EF8579AB03}" type="presParOf" srcId="{3353AB9D-FFE0-40F2-B973-960A05CD1B7F}" destId="{41BA5F70-3E47-4001-B3D8-02384146DEBD}" srcOrd="2" destOrd="0" presId="urn:microsoft.com/office/officeart/2005/8/layout/orgChart1"/>
    <dgm:cxn modelId="{F4541372-BC13-432D-BDCE-3936D6D8702C}" type="presParOf" srcId="{51AA0898-1128-43B5-A5AC-BE00CB854D52}" destId="{CF702C71-D2FA-4FF8-9A52-F0DAA4DDB913}" srcOrd="2" destOrd="0" presId="urn:microsoft.com/office/officeart/2005/8/layout/orgChart1"/>
    <dgm:cxn modelId="{63D7C6AA-7FA7-4DB7-B44B-F7697A4A8B5D}" type="presParOf" srcId="{51AA0898-1128-43B5-A5AC-BE00CB854D52}" destId="{A338B26A-D396-4339-98D4-0CDFAD278A2B}" srcOrd="3" destOrd="0" presId="urn:microsoft.com/office/officeart/2005/8/layout/orgChart1"/>
    <dgm:cxn modelId="{E95C035F-43A7-4426-B7BC-361E28840B78}" type="presParOf" srcId="{A338B26A-D396-4339-98D4-0CDFAD278A2B}" destId="{003856F0-9556-4CD5-B5B6-B060146543ED}" srcOrd="0" destOrd="0" presId="urn:microsoft.com/office/officeart/2005/8/layout/orgChart1"/>
    <dgm:cxn modelId="{0EA251DE-F66B-419F-989B-1D8F67FADABA}" type="presParOf" srcId="{003856F0-9556-4CD5-B5B6-B060146543ED}" destId="{B986FA1B-AD01-460A-A46A-4D3BC2A0B220}" srcOrd="0" destOrd="0" presId="urn:microsoft.com/office/officeart/2005/8/layout/orgChart1"/>
    <dgm:cxn modelId="{74EE5A18-79AC-4E48-88E4-CD46A5537AB8}" type="presParOf" srcId="{003856F0-9556-4CD5-B5B6-B060146543ED}" destId="{0C63A6F0-F479-44CE-AA58-FFCA7EB21274}" srcOrd="1" destOrd="0" presId="urn:microsoft.com/office/officeart/2005/8/layout/orgChart1"/>
    <dgm:cxn modelId="{B9D8EEE1-9B75-444F-8B84-10DA6FE2D96C}" type="presParOf" srcId="{A338B26A-D396-4339-98D4-0CDFAD278A2B}" destId="{1ADBA9CA-E014-48B3-A1DD-7DC72BEB7FBE}" srcOrd="1" destOrd="0" presId="urn:microsoft.com/office/officeart/2005/8/layout/orgChart1"/>
    <dgm:cxn modelId="{2FC08DA3-7081-4FA6-807C-323702972CE9}" type="presParOf" srcId="{A338B26A-D396-4339-98D4-0CDFAD278A2B}" destId="{A0466E8A-9EE2-4AB7-9529-B3D8292A3ABD}" srcOrd="2" destOrd="0" presId="urn:microsoft.com/office/officeart/2005/8/layout/orgChart1"/>
    <dgm:cxn modelId="{3FB1B520-794F-48E6-80FB-B1D74BF65A05}" type="presParOf" srcId="{51AA0898-1128-43B5-A5AC-BE00CB854D52}" destId="{AC3AB542-5D6E-4B3C-AF19-B7F6D3B19B78}" srcOrd="4" destOrd="0" presId="urn:microsoft.com/office/officeart/2005/8/layout/orgChart1"/>
    <dgm:cxn modelId="{1309ED6B-41CC-4790-A5B3-66EE04DF5278}" type="presParOf" srcId="{51AA0898-1128-43B5-A5AC-BE00CB854D52}" destId="{4C28C4D7-B0F6-4CDA-994B-5D145730A99F}" srcOrd="5" destOrd="0" presId="urn:microsoft.com/office/officeart/2005/8/layout/orgChart1"/>
    <dgm:cxn modelId="{540B0EAD-A6FA-4ABF-9712-216BCFCD56E0}" type="presParOf" srcId="{4C28C4D7-B0F6-4CDA-994B-5D145730A99F}" destId="{EB9FF2A4-5BFD-4015-91A4-9E4383DF6F91}" srcOrd="0" destOrd="0" presId="urn:microsoft.com/office/officeart/2005/8/layout/orgChart1"/>
    <dgm:cxn modelId="{E1EACCC8-27D1-4DD7-B614-510BB14E6AF4}" type="presParOf" srcId="{EB9FF2A4-5BFD-4015-91A4-9E4383DF6F91}" destId="{2623F428-F42B-4214-86E9-C35D4252CF30}" srcOrd="0" destOrd="0" presId="urn:microsoft.com/office/officeart/2005/8/layout/orgChart1"/>
    <dgm:cxn modelId="{692573A4-C686-4A18-ADE7-AD526B854458}" type="presParOf" srcId="{EB9FF2A4-5BFD-4015-91A4-9E4383DF6F91}" destId="{71518862-407D-4CE2-BF01-96C39B1B2FA1}" srcOrd="1" destOrd="0" presId="urn:microsoft.com/office/officeart/2005/8/layout/orgChart1"/>
    <dgm:cxn modelId="{ACB99D60-518A-4380-B178-05BD0AD36EC4}" type="presParOf" srcId="{4C28C4D7-B0F6-4CDA-994B-5D145730A99F}" destId="{3DF05085-D894-40A9-B491-B0ABAC94B762}" srcOrd="1" destOrd="0" presId="urn:microsoft.com/office/officeart/2005/8/layout/orgChart1"/>
    <dgm:cxn modelId="{80575535-E6FD-4F83-8489-BCF0F0E93F2E}" type="presParOf" srcId="{4C28C4D7-B0F6-4CDA-994B-5D145730A99F}" destId="{B23BF59F-938B-4E28-AFC5-89A0AF441056}" srcOrd="2" destOrd="0" presId="urn:microsoft.com/office/officeart/2005/8/layout/orgChart1"/>
    <dgm:cxn modelId="{27DFCF1E-D1B0-4CB5-9499-AF68E1C430DB}" type="presParOf" srcId="{51AA0898-1128-43B5-A5AC-BE00CB854D52}" destId="{4214E8CC-72BC-4721-A72D-1E8B11DA68F6}" srcOrd="6" destOrd="0" presId="urn:microsoft.com/office/officeart/2005/8/layout/orgChart1"/>
    <dgm:cxn modelId="{AECE735E-B91A-4374-8551-6368C431A0FA}" type="presParOf" srcId="{51AA0898-1128-43B5-A5AC-BE00CB854D52}" destId="{AA4EB1FF-6670-4E64-8FA8-75BA2A73F685}" srcOrd="7" destOrd="0" presId="urn:microsoft.com/office/officeart/2005/8/layout/orgChart1"/>
    <dgm:cxn modelId="{0091AD11-FF80-4501-9FCB-1581DA341254}" type="presParOf" srcId="{AA4EB1FF-6670-4E64-8FA8-75BA2A73F685}" destId="{1287B03A-7F06-4260-AA31-8F4C7A19F8D6}" srcOrd="0" destOrd="0" presId="urn:microsoft.com/office/officeart/2005/8/layout/orgChart1"/>
    <dgm:cxn modelId="{B8E5DC62-DB49-428B-ACDC-13440DEA1455}" type="presParOf" srcId="{1287B03A-7F06-4260-AA31-8F4C7A19F8D6}" destId="{060DDE57-AF1D-4CDE-939B-EAF89AC02012}" srcOrd="0" destOrd="0" presId="urn:microsoft.com/office/officeart/2005/8/layout/orgChart1"/>
    <dgm:cxn modelId="{9033F6E3-CB52-4537-809B-0DE7C93DFD36}" type="presParOf" srcId="{1287B03A-7F06-4260-AA31-8F4C7A19F8D6}" destId="{987A5107-D2E7-4BB7-A32C-CF193AB5D1B2}" srcOrd="1" destOrd="0" presId="urn:microsoft.com/office/officeart/2005/8/layout/orgChart1"/>
    <dgm:cxn modelId="{4CECCD8E-01BA-4BDB-A6B9-4E5EB597BA12}" type="presParOf" srcId="{AA4EB1FF-6670-4E64-8FA8-75BA2A73F685}" destId="{944F3533-5565-4382-BE93-EE6443B25389}" srcOrd="1" destOrd="0" presId="urn:microsoft.com/office/officeart/2005/8/layout/orgChart1"/>
    <dgm:cxn modelId="{61C0AE6F-55F9-4E33-A791-8BB20D879639}" type="presParOf" srcId="{AA4EB1FF-6670-4E64-8FA8-75BA2A73F685}" destId="{CF8CA346-05BC-4483-8D30-7F7C2550FF44}" srcOrd="2" destOrd="0" presId="urn:microsoft.com/office/officeart/2005/8/layout/orgChart1"/>
    <dgm:cxn modelId="{EE5E1275-0693-4344-8139-C2D2D8C00028}" type="presParOf" srcId="{1C7ACF98-6C83-4748-9915-973F0552A998}" destId="{334AE9EB-CA37-4A36-8713-FBD4FDFC6510}" srcOrd="2" destOrd="0" presId="urn:microsoft.com/office/officeart/2005/8/layout/orgChart1"/>
    <dgm:cxn modelId="{1B1170B1-883E-42C0-A711-C6099E014075}" type="presParOf" srcId="{DD1136D9-43C5-4CAF-B176-DF7F9492CBE8}" destId="{CD01191C-2F83-4B16-8A7C-A6D9BEC182E0}" srcOrd="2" destOrd="0" presId="urn:microsoft.com/office/officeart/2005/8/layout/orgChart1"/>
    <dgm:cxn modelId="{F49FEF3E-2E77-4F62-89B5-0FB170B11CBC}" type="presParOf" srcId="{6C96F607-67F8-4E5C-8296-A09EC22F7F95}" destId="{CB81728F-FBF7-4225-B577-6189EA96140D}" srcOrd="2" destOrd="0" presId="urn:microsoft.com/office/officeart/2005/8/layout/orgChart1"/>
    <dgm:cxn modelId="{224A6A57-81AA-434E-A64C-297F37C82E7E}" type="presParOf" srcId="{6C96F607-67F8-4E5C-8296-A09EC22F7F95}" destId="{F14E225A-F9F7-4AE1-ABB4-752174935C39}" srcOrd="3" destOrd="0" presId="urn:microsoft.com/office/officeart/2005/8/layout/orgChart1"/>
    <dgm:cxn modelId="{5902E24E-2884-43BD-B7CC-227C0C13E2DC}" type="presParOf" srcId="{F14E225A-F9F7-4AE1-ABB4-752174935C39}" destId="{44B70A65-7D37-4430-B973-DB7E9DA78ED9}" srcOrd="0" destOrd="0" presId="urn:microsoft.com/office/officeart/2005/8/layout/orgChart1"/>
    <dgm:cxn modelId="{64172E50-BFDC-417D-948E-24F750A03D41}" type="presParOf" srcId="{44B70A65-7D37-4430-B973-DB7E9DA78ED9}" destId="{0163AF94-69E1-4CAA-9287-7138B7773476}" srcOrd="0" destOrd="0" presId="urn:microsoft.com/office/officeart/2005/8/layout/orgChart1"/>
    <dgm:cxn modelId="{EC188C4F-2F61-48E9-9BDF-662830105388}" type="presParOf" srcId="{44B70A65-7D37-4430-B973-DB7E9DA78ED9}" destId="{0CF742D0-A21D-41A1-AC03-7FA6DDF54409}" srcOrd="1" destOrd="0" presId="urn:microsoft.com/office/officeart/2005/8/layout/orgChart1"/>
    <dgm:cxn modelId="{C71E327D-7DF6-40F9-8329-A708B2C3BAB5}" type="presParOf" srcId="{F14E225A-F9F7-4AE1-ABB4-752174935C39}" destId="{F2361E45-BF21-4477-9D69-53B3DE4CED7C}" srcOrd="1" destOrd="0" presId="urn:microsoft.com/office/officeart/2005/8/layout/orgChart1"/>
    <dgm:cxn modelId="{78140BB3-01D2-41F2-9A8D-E24A0F0509D8}" type="presParOf" srcId="{F2361E45-BF21-4477-9D69-53B3DE4CED7C}" destId="{B2EDAB26-361E-43E8-B6AE-D7FFD6D0D3E2}" srcOrd="0" destOrd="0" presId="urn:microsoft.com/office/officeart/2005/8/layout/orgChart1"/>
    <dgm:cxn modelId="{B5A2C98D-6B2C-4A1F-83F9-01E6B876543E}" type="presParOf" srcId="{F2361E45-BF21-4477-9D69-53B3DE4CED7C}" destId="{8D9177DE-3404-4A59-9252-7DAF89765171}" srcOrd="1" destOrd="0" presId="urn:microsoft.com/office/officeart/2005/8/layout/orgChart1"/>
    <dgm:cxn modelId="{BD7F30A7-9364-481D-98E9-F2D33F91F47C}" type="presParOf" srcId="{8D9177DE-3404-4A59-9252-7DAF89765171}" destId="{44B04A2B-73F7-4E54-8C47-D298345C2264}" srcOrd="0" destOrd="0" presId="urn:microsoft.com/office/officeart/2005/8/layout/orgChart1"/>
    <dgm:cxn modelId="{4EB14168-DA23-4A85-A1D2-E6308E83DF4D}" type="presParOf" srcId="{44B04A2B-73F7-4E54-8C47-D298345C2264}" destId="{1B6728B9-9FEC-4911-BF8C-0FA41D1DF77A}" srcOrd="0" destOrd="0" presId="urn:microsoft.com/office/officeart/2005/8/layout/orgChart1"/>
    <dgm:cxn modelId="{7CF86056-7D39-4981-A7C4-6B10F7483E42}" type="presParOf" srcId="{44B04A2B-73F7-4E54-8C47-D298345C2264}" destId="{A2022B45-6410-45C5-BC49-3EF079B97782}" srcOrd="1" destOrd="0" presId="urn:microsoft.com/office/officeart/2005/8/layout/orgChart1"/>
    <dgm:cxn modelId="{6CA3A6E6-F1AF-4261-8820-5B26F5832796}" type="presParOf" srcId="{8D9177DE-3404-4A59-9252-7DAF89765171}" destId="{A5975B6D-8D82-40D1-A4E4-0EEB27C67EF1}" srcOrd="1" destOrd="0" presId="urn:microsoft.com/office/officeart/2005/8/layout/orgChart1"/>
    <dgm:cxn modelId="{13A7B508-05DB-413B-97F8-C482F7959DB7}" type="presParOf" srcId="{8D9177DE-3404-4A59-9252-7DAF89765171}" destId="{D5D1D7CD-5DC9-4091-B86D-1083970ED81B}" srcOrd="2" destOrd="0" presId="urn:microsoft.com/office/officeart/2005/8/layout/orgChart1"/>
    <dgm:cxn modelId="{AB202263-30B6-40FA-81CC-39FA22F4A206}" type="presParOf" srcId="{F2361E45-BF21-4477-9D69-53B3DE4CED7C}" destId="{E53E7343-191A-40CC-97B0-4AE49F46D428}" srcOrd="2" destOrd="0" presId="urn:microsoft.com/office/officeart/2005/8/layout/orgChart1"/>
    <dgm:cxn modelId="{7CD6B730-FC4E-470D-A50A-177E6BC46C40}" type="presParOf" srcId="{F2361E45-BF21-4477-9D69-53B3DE4CED7C}" destId="{340A68E5-163F-4EE8-A371-0520A671623E}" srcOrd="3" destOrd="0" presId="urn:microsoft.com/office/officeart/2005/8/layout/orgChart1"/>
    <dgm:cxn modelId="{45F5D2B9-B60E-462E-86AA-AAC11D34BD7B}" type="presParOf" srcId="{340A68E5-163F-4EE8-A371-0520A671623E}" destId="{F4C347AE-DBF0-4A1E-98C9-CC953E3B5255}" srcOrd="0" destOrd="0" presId="urn:microsoft.com/office/officeart/2005/8/layout/orgChart1"/>
    <dgm:cxn modelId="{DA3A8EA9-D6F8-45EB-9019-5E3E18F24E85}" type="presParOf" srcId="{F4C347AE-DBF0-4A1E-98C9-CC953E3B5255}" destId="{B87F6FEA-2ECB-4C94-8A02-C61ABF6C491D}" srcOrd="0" destOrd="0" presId="urn:microsoft.com/office/officeart/2005/8/layout/orgChart1"/>
    <dgm:cxn modelId="{543B3825-8826-4C2F-AC53-5E783891A42F}" type="presParOf" srcId="{F4C347AE-DBF0-4A1E-98C9-CC953E3B5255}" destId="{E30BA704-E0D5-4720-8E70-83095FED6E14}" srcOrd="1" destOrd="0" presId="urn:microsoft.com/office/officeart/2005/8/layout/orgChart1"/>
    <dgm:cxn modelId="{7870646C-D3A5-4022-AB59-C19680F7E65A}" type="presParOf" srcId="{340A68E5-163F-4EE8-A371-0520A671623E}" destId="{29FCF725-4F8B-4B65-B9CB-421D70952581}" srcOrd="1" destOrd="0" presId="urn:microsoft.com/office/officeart/2005/8/layout/orgChart1"/>
    <dgm:cxn modelId="{6886A2F4-570D-4400-8366-D1F474C32F93}" type="presParOf" srcId="{340A68E5-163F-4EE8-A371-0520A671623E}" destId="{E928500F-433E-46CD-91AE-D9FE5C25506E}" srcOrd="2" destOrd="0" presId="urn:microsoft.com/office/officeart/2005/8/layout/orgChart1"/>
    <dgm:cxn modelId="{D5EF4A20-0E49-4758-8190-1D1681BE9DC4}" type="presParOf" srcId="{F2361E45-BF21-4477-9D69-53B3DE4CED7C}" destId="{C05DA036-2EE3-4257-B90A-74B7664E1998}" srcOrd="4" destOrd="0" presId="urn:microsoft.com/office/officeart/2005/8/layout/orgChart1"/>
    <dgm:cxn modelId="{676F007F-8828-4113-9187-BF8740AF73D2}" type="presParOf" srcId="{F2361E45-BF21-4477-9D69-53B3DE4CED7C}" destId="{AF49AD99-9F5E-4EB2-9279-41EA296BFDA7}" srcOrd="5" destOrd="0" presId="urn:microsoft.com/office/officeart/2005/8/layout/orgChart1"/>
    <dgm:cxn modelId="{3B12565F-8864-4882-8227-C25CD3149499}" type="presParOf" srcId="{AF49AD99-9F5E-4EB2-9279-41EA296BFDA7}" destId="{D3282BB3-0C58-4A77-91AB-F571AC8EC2A6}" srcOrd="0" destOrd="0" presId="urn:microsoft.com/office/officeart/2005/8/layout/orgChart1"/>
    <dgm:cxn modelId="{5F71568B-8B1F-428E-8D83-EC765DB2D539}" type="presParOf" srcId="{D3282BB3-0C58-4A77-91AB-F571AC8EC2A6}" destId="{C0118633-F016-4154-9E9E-1F2D25F24EB6}" srcOrd="0" destOrd="0" presId="urn:microsoft.com/office/officeart/2005/8/layout/orgChart1"/>
    <dgm:cxn modelId="{E9121392-BEEE-48C6-8EFE-2989EA1A2E97}" type="presParOf" srcId="{D3282BB3-0C58-4A77-91AB-F571AC8EC2A6}" destId="{A2DE42BE-63DC-435C-A0CD-B31A8300B29B}" srcOrd="1" destOrd="0" presId="urn:microsoft.com/office/officeart/2005/8/layout/orgChart1"/>
    <dgm:cxn modelId="{DB4DC42B-EF78-475C-BC38-05A9B09B3390}" type="presParOf" srcId="{AF49AD99-9F5E-4EB2-9279-41EA296BFDA7}" destId="{F3D193CE-5454-41E2-8A97-1B42E2AC86F7}" srcOrd="1" destOrd="0" presId="urn:microsoft.com/office/officeart/2005/8/layout/orgChart1"/>
    <dgm:cxn modelId="{ECE76653-73FB-498B-8505-8167C0A9430C}" type="presParOf" srcId="{AF49AD99-9F5E-4EB2-9279-41EA296BFDA7}" destId="{CF4BC7AA-5A57-429E-BEF4-EEBF293F3E6A}" srcOrd="2" destOrd="0" presId="urn:microsoft.com/office/officeart/2005/8/layout/orgChart1"/>
    <dgm:cxn modelId="{ADA69324-0658-4B6D-A2AF-0551BE443832}" type="presParOf" srcId="{F2361E45-BF21-4477-9D69-53B3DE4CED7C}" destId="{6DA30B2C-6FC9-4D67-8AAD-0F17645079A1}" srcOrd="6" destOrd="0" presId="urn:microsoft.com/office/officeart/2005/8/layout/orgChart1"/>
    <dgm:cxn modelId="{C2885AC7-F583-4226-9153-0F5D25F52615}" type="presParOf" srcId="{F2361E45-BF21-4477-9D69-53B3DE4CED7C}" destId="{CAE311AF-AF38-4AF7-85B4-791604129344}" srcOrd="7" destOrd="0" presId="urn:microsoft.com/office/officeart/2005/8/layout/orgChart1"/>
    <dgm:cxn modelId="{796B325B-E39B-4AFD-9AB7-39B808EB8543}" type="presParOf" srcId="{CAE311AF-AF38-4AF7-85B4-791604129344}" destId="{F9E57A57-F6B0-4C5A-8069-D0F400E79C09}" srcOrd="0" destOrd="0" presId="urn:microsoft.com/office/officeart/2005/8/layout/orgChart1"/>
    <dgm:cxn modelId="{43C3F829-D6F9-4DA1-8771-060B948DEEA5}" type="presParOf" srcId="{F9E57A57-F6B0-4C5A-8069-D0F400E79C09}" destId="{1E19F6F3-4BF5-40F5-B9E2-224C46E59097}" srcOrd="0" destOrd="0" presId="urn:microsoft.com/office/officeart/2005/8/layout/orgChart1"/>
    <dgm:cxn modelId="{35FE5714-3969-441F-843E-6142C5810698}" type="presParOf" srcId="{F9E57A57-F6B0-4C5A-8069-D0F400E79C09}" destId="{AC7146F6-CB36-42F7-BB08-F26E0B6B5ABE}" srcOrd="1" destOrd="0" presId="urn:microsoft.com/office/officeart/2005/8/layout/orgChart1"/>
    <dgm:cxn modelId="{3C3BAE1D-64D2-4068-9296-BFA3E9B51761}" type="presParOf" srcId="{CAE311AF-AF38-4AF7-85B4-791604129344}" destId="{BA685A93-5C97-4042-B237-C790627AF83A}" srcOrd="1" destOrd="0" presId="urn:microsoft.com/office/officeart/2005/8/layout/orgChart1"/>
    <dgm:cxn modelId="{7E59893D-B782-432A-84ED-2E9050FB2B1D}" type="presParOf" srcId="{CAE311AF-AF38-4AF7-85B4-791604129344}" destId="{2D5FC841-20A5-43BF-8A52-BBE996BB5FB9}" srcOrd="2" destOrd="0" presId="urn:microsoft.com/office/officeart/2005/8/layout/orgChart1"/>
    <dgm:cxn modelId="{0E02A9B7-C13F-47C9-B21F-D299F9861874}" type="presParOf" srcId="{F2361E45-BF21-4477-9D69-53B3DE4CED7C}" destId="{A5C79685-BC54-4D24-AC30-D23633195CB3}" srcOrd="8" destOrd="0" presId="urn:microsoft.com/office/officeart/2005/8/layout/orgChart1"/>
    <dgm:cxn modelId="{4FD08599-915F-4F46-8AD4-A80DF0FA4A3A}" type="presParOf" srcId="{F2361E45-BF21-4477-9D69-53B3DE4CED7C}" destId="{D5270913-D52A-4C55-AB72-76F595357C87}" srcOrd="9" destOrd="0" presId="urn:microsoft.com/office/officeart/2005/8/layout/orgChart1"/>
    <dgm:cxn modelId="{FB3170CF-8A02-460A-BF6A-479B9CD765E1}" type="presParOf" srcId="{D5270913-D52A-4C55-AB72-76F595357C87}" destId="{F141B7E0-DD36-4E02-8615-69E36DD56E7C}" srcOrd="0" destOrd="0" presId="urn:microsoft.com/office/officeart/2005/8/layout/orgChart1"/>
    <dgm:cxn modelId="{F046D2B1-3E4F-4E47-85A0-E3209559BC2E}" type="presParOf" srcId="{F141B7E0-DD36-4E02-8615-69E36DD56E7C}" destId="{B0DB47CC-2A04-4F54-86C0-48E48B4AC415}" srcOrd="0" destOrd="0" presId="urn:microsoft.com/office/officeart/2005/8/layout/orgChart1"/>
    <dgm:cxn modelId="{DF0999E1-3875-40AF-A879-C0D6470513F1}" type="presParOf" srcId="{F141B7E0-DD36-4E02-8615-69E36DD56E7C}" destId="{971BCE4F-C23E-4E45-9EBB-B3217399AACE}" srcOrd="1" destOrd="0" presId="urn:microsoft.com/office/officeart/2005/8/layout/orgChart1"/>
    <dgm:cxn modelId="{7822BC22-0320-4B4C-A092-610A1E8AE0D3}" type="presParOf" srcId="{D5270913-D52A-4C55-AB72-76F595357C87}" destId="{B9ABBB39-3672-466B-B9B7-BF411DB133E9}" srcOrd="1" destOrd="0" presId="urn:microsoft.com/office/officeart/2005/8/layout/orgChart1"/>
    <dgm:cxn modelId="{C0A5B017-E93C-47B4-BF78-DA79F8810327}" type="presParOf" srcId="{D5270913-D52A-4C55-AB72-76F595357C87}" destId="{BA9D1D13-5B21-49F7-9566-0EC5326AA160}" srcOrd="2" destOrd="0" presId="urn:microsoft.com/office/officeart/2005/8/layout/orgChart1"/>
    <dgm:cxn modelId="{BEEC105E-9586-44C7-96C3-1668A2D6DDD1}" type="presParOf" srcId="{F2361E45-BF21-4477-9D69-53B3DE4CED7C}" destId="{265014BD-665D-46AD-BD50-43FD63E7BAED}" srcOrd="10" destOrd="0" presId="urn:microsoft.com/office/officeart/2005/8/layout/orgChart1"/>
    <dgm:cxn modelId="{C4E902D5-83F4-4DF7-98C8-D0E116614639}" type="presParOf" srcId="{F2361E45-BF21-4477-9D69-53B3DE4CED7C}" destId="{3D2A5032-01BB-47F6-AC30-76BFC6957106}" srcOrd="11" destOrd="0" presId="urn:microsoft.com/office/officeart/2005/8/layout/orgChart1"/>
    <dgm:cxn modelId="{962734BB-4FA6-4044-AAE8-3EC22382AC44}" type="presParOf" srcId="{3D2A5032-01BB-47F6-AC30-76BFC6957106}" destId="{9AD64A2E-E914-40FB-BDF3-99E6149FF264}" srcOrd="0" destOrd="0" presId="urn:microsoft.com/office/officeart/2005/8/layout/orgChart1"/>
    <dgm:cxn modelId="{338A89B8-DEF8-44CE-BF28-568D9C17FBA6}" type="presParOf" srcId="{9AD64A2E-E914-40FB-BDF3-99E6149FF264}" destId="{03C833D9-4365-4CED-9F86-362F244C6EBC}" srcOrd="0" destOrd="0" presId="urn:microsoft.com/office/officeart/2005/8/layout/orgChart1"/>
    <dgm:cxn modelId="{8801921A-B83B-4575-ACCB-A63B6252E363}" type="presParOf" srcId="{9AD64A2E-E914-40FB-BDF3-99E6149FF264}" destId="{5E2A14D0-B957-429B-AF9C-A32AB7060E19}" srcOrd="1" destOrd="0" presId="urn:microsoft.com/office/officeart/2005/8/layout/orgChart1"/>
    <dgm:cxn modelId="{79274FA5-553B-4A7E-A026-870FDF1F4418}" type="presParOf" srcId="{3D2A5032-01BB-47F6-AC30-76BFC6957106}" destId="{C22789C0-2734-453D-96A8-EA7B97B21BDF}" srcOrd="1" destOrd="0" presId="urn:microsoft.com/office/officeart/2005/8/layout/orgChart1"/>
    <dgm:cxn modelId="{68CC2D67-08C2-4612-98D2-2844BEE24593}" type="presParOf" srcId="{3D2A5032-01BB-47F6-AC30-76BFC6957106}" destId="{6D3DA15F-51B1-496F-A2C2-BA7DE8F01D68}" srcOrd="2" destOrd="0" presId="urn:microsoft.com/office/officeart/2005/8/layout/orgChart1"/>
    <dgm:cxn modelId="{09EC5FCB-88B4-49ED-AF7A-E2EC208C9F2E}" type="presParOf" srcId="{F2361E45-BF21-4477-9D69-53B3DE4CED7C}" destId="{C0CA8B6B-3D1A-4DE0-BBF4-DB0BFE884A60}" srcOrd="12" destOrd="0" presId="urn:microsoft.com/office/officeart/2005/8/layout/orgChart1"/>
    <dgm:cxn modelId="{8F446541-6D62-4F64-B586-6DF60D1BEAD3}" type="presParOf" srcId="{F2361E45-BF21-4477-9D69-53B3DE4CED7C}" destId="{61DE39C8-63E0-4691-8ECC-CE84541606FD}" srcOrd="13" destOrd="0" presId="urn:microsoft.com/office/officeart/2005/8/layout/orgChart1"/>
    <dgm:cxn modelId="{58C1FC35-E2ED-4FDD-B544-5598F3E39504}" type="presParOf" srcId="{61DE39C8-63E0-4691-8ECC-CE84541606FD}" destId="{9D6399EF-C815-4442-8E6A-2E4594DFF98E}" srcOrd="0" destOrd="0" presId="urn:microsoft.com/office/officeart/2005/8/layout/orgChart1"/>
    <dgm:cxn modelId="{46DD3756-374A-4B1C-A203-1E4188C8A85A}" type="presParOf" srcId="{9D6399EF-C815-4442-8E6A-2E4594DFF98E}" destId="{E7C44014-1336-4D98-841C-2147FA50560E}" srcOrd="0" destOrd="0" presId="urn:microsoft.com/office/officeart/2005/8/layout/orgChart1"/>
    <dgm:cxn modelId="{39D8E689-1041-41DC-9A41-2362D46A4BD4}" type="presParOf" srcId="{9D6399EF-C815-4442-8E6A-2E4594DFF98E}" destId="{6A40F5C5-42CA-45E3-80F2-564DA78D06CB}" srcOrd="1" destOrd="0" presId="urn:microsoft.com/office/officeart/2005/8/layout/orgChart1"/>
    <dgm:cxn modelId="{8B2DCF88-CB5C-44AA-96BF-94FAC326F1AC}" type="presParOf" srcId="{61DE39C8-63E0-4691-8ECC-CE84541606FD}" destId="{98218BFC-5694-4B17-980A-471AA81178D6}" srcOrd="1" destOrd="0" presId="urn:microsoft.com/office/officeart/2005/8/layout/orgChart1"/>
    <dgm:cxn modelId="{EF734305-2A7D-4B7A-858B-3CA86EACB6FE}" type="presParOf" srcId="{61DE39C8-63E0-4691-8ECC-CE84541606FD}" destId="{127B682C-D3AC-482B-A1B9-12A6F613548F}" srcOrd="2" destOrd="0" presId="urn:microsoft.com/office/officeart/2005/8/layout/orgChart1"/>
    <dgm:cxn modelId="{95B219F0-9EAD-4E81-A330-C5289001B8F2}" type="presParOf" srcId="{F2361E45-BF21-4477-9D69-53B3DE4CED7C}" destId="{88BFFB78-670E-4819-9152-D63FABA30C3A}" srcOrd="14" destOrd="0" presId="urn:microsoft.com/office/officeart/2005/8/layout/orgChart1"/>
    <dgm:cxn modelId="{A247AA7D-E64A-4893-8E5E-0FEC21A090AB}" type="presParOf" srcId="{F2361E45-BF21-4477-9D69-53B3DE4CED7C}" destId="{07AFB065-1010-4401-AAC9-04DAE11D704A}" srcOrd="15" destOrd="0" presId="urn:microsoft.com/office/officeart/2005/8/layout/orgChart1"/>
    <dgm:cxn modelId="{ACE362A1-86DF-4420-9DA8-2F38A20A8C5B}" type="presParOf" srcId="{07AFB065-1010-4401-AAC9-04DAE11D704A}" destId="{7E3E0DFE-9DA2-43B9-B276-706BC05E6709}" srcOrd="0" destOrd="0" presId="urn:microsoft.com/office/officeart/2005/8/layout/orgChart1"/>
    <dgm:cxn modelId="{EC67B1E5-5664-4E21-AD25-93217238C2F2}" type="presParOf" srcId="{7E3E0DFE-9DA2-43B9-B276-706BC05E6709}" destId="{80185738-73B5-484F-8A12-07CDE58F74D6}" srcOrd="0" destOrd="0" presId="urn:microsoft.com/office/officeart/2005/8/layout/orgChart1"/>
    <dgm:cxn modelId="{D5648989-7475-4E58-9144-83BB36C4DC47}" type="presParOf" srcId="{7E3E0DFE-9DA2-43B9-B276-706BC05E6709}" destId="{D26B2066-D3D7-45B6-AB14-BCE0BF65EBE6}" srcOrd="1" destOrd="0" presId="urn:microsoft.com/office/officeart/2005/8/layout/orgChart1"/>
    <dgm:cxn modelId="{B91B9AF0-7141-4680-8E70-B75664A03C17}" type="presParOf" srcId="{07AFB065-1010-4401-AAC9-04DAE11D704A}" destId="{504EFEAF-AFCE-4875-8A2E-F0E968388687}" srcOrd="1" destOrd="0" presId="urn:microsoft.com/office/officeart/2005/8/layout/orgChart1"/>
    <dgm:cxn modelId="{E1905593-C27E-43E5-A067-F53EC478C48C}" type="presParOf" srcId="{07AFB065-1010-4401-AAC9-04DAE11D704A}" destId="{4B3D0CB6-EC37-41CD-BEF1-24289078CCD0}" srcOrd="2" destOrd="0" presId="urn:microsoft.com/office/officeart/2005/8/layout/orgChart1"/>
    <dgm:cxn modelId="{2CE92B76-C124-447C-A80E-A200E40B51AF}" type="presParOf" srcId="{F2361E45-BF21-4477-9D69-53B3DE4CED7C}" destId="{6EEC75E1-82E9-4626-995C-FD16895840A3}" srcOrd="16" destOrd="0" presId="urn:microsoft.com/office/officeart/2005/8/layout/orgChart1"/>
    <dgm:cxn modelId="{C570178F-8F79-43B7-A885-4B62E708A2DF}" type="presParOf" srcId="{F2361E45-BF21-4477-9D69-53B3DE4CED7C}" destId="{FBC14B45-4968-445B-BEE0-07A125020058}" srcOrd="17" destOrd="0" presId="urn:microsoft.com/office/officeart/2005/8/layout/orgChart1"/>
    <dgm:cxn modelId="{E5F378D6-2B0F-4C58-9F9D-AC904586C50F}" type="presParOf" srcId="{FBC14B45-4968-445B-BEE0-07A125020058}" destId="{AC9F516E-B5C0-46FB-8906-2DC3FF51EC95}" srcOrd="0" destOrd="0" presId="urn:microsoft.com/office/officeart/2005/8/layout/orgChart1"/>
    <dgm:cxn modelId="{95572B03-3C80-47D2-9E76-B5BB7A4E6265}" type="presParOf" srcId="{AC9F516E-B5C0-46FB-8906-2DC3FF51EC95}" destId="{45469158-7003-4777-A2C7-414102FBCE18}" srcOrd="0" destOrd="0" presId="urn:microsoft.com/office/officeart/2005/8/layout/orgChart1"/>
    <dgm:cxn modelId="{75F69343-ADB4-445C-8375-B998656BAE8E}" type="presParOf" srcId="{AC9F516E-B5C0-46FB-8906-2DC3FF51EC95}" destId="{CECFC63E-CEAD-4A07-8530-9D6C438EA84B}" srcOrd="1" destOrd="0" presId="urn:microsoft.com/office/officeart/2005/8/layout/orgChart1"/>
    <dgm:cxn modelId="{3427DD40-9C70-4D17-A86E-E0FE4652704F}" type="presParOf" srcId="{FBC14B45-4968-445B-BEE0-07A125020058}" destId="{6326496D-81C2-446D-83B5-3DB7C8B722C2}" srcOrd="1" destOrd="0" presId="urn:microsoft.com/office/officeart/2005/8/layout/orgChart1"/>
    <dgm:cxn modelId="{4CEC7CF0-6D0C-4EEF-B4FD-896EE45968A5}" type="presParOf" srcId="{FBC14B45-4968-445B-BEE0-07A125020058}" destId="{20BF921E-7E6E-4CDF-AE5A-276752272062}" srcOrd="2" destOrd="0" presId="urn:microsoft.com/office/officeart/2005/8/layout/orgChart1"/>
    <dgm:cxn modelId="{2269DDD9-407D-409A-B097-817467AEA6D6}" type="presParOf" srcId="{F2361E45-BF21-4477-9D69-53B3DE4CED7C}" destId="{416F9930-2B83-47D7-8EED-A9112A69D965}" srcOrd="18" destOrd="0" presId="urn:microsoft.com/office/officeart/2005/8/layout/orgChart1"/>
    <dgm:cxn modelId="{45303CF4-866F-4356-84FE-A5FD1FF28F22}" type="presParOf" srcId="{F2361E45-BF21-4477-9D69-53B3DE4CED7C}" destId="{54FF8575-C7CF-4430-A35D-7794930A7004}" srcOrd="19" destOrd="0" presId="urn:microsoft.com/office/officeart/2005/8/layout/orgChart1"/>
    <dgm:cxn modelId="{4AC111B3-FDEB-4D7C-83B4-1AF01AA2726F}" type="presParOf" srcId="{54FF8575-C7CF-4430-A35D-7794930A7004}" destId="{A2925E29-C731-47D8-9106-393D3366D8E7}" srcOrd="0" destOrd="0" presId="urn:microsoft.com/office/officeart/2005/8/layout/orgChart1"/>
    <dgm:cxn modelId="{87B3AA2F-0FE9-435D-94F8-B818273ED795}" type="presParOf" srcId="{A2925E29-C731-47D8-9106-393D3366D8E7}" destId="{3D179D25-5E55-41C6-9BCA-8D3CDD1F7538}" srcOrd="0" destOrd="0" presId="urn:microsoft.com/office/officeart/2005/8/layout/orgChart1"/>
    <dgm:cxn modelId="{C6B57F75-5337-48AD-8F13-73190CAA398E}" type="presParOf" srcId="{A2925E29-C731-47D8-9106-393D3366D8E7}" destId="{1CF88976-E1F3-494F-8A47-BAF999499539}" srcOrd="1" destOrd="0" presId="urn:microsoft.com/office/officeart/2005/8/layout/orgChart1"/>
    <dgm:cxn modelId="{E8DF4004-E61B-4E62-AFD8-3409D397A1A5}" type="presParOf" srcId="{54FF8575-C7CF-4430-A35D-7794930A7004}" destId="{74E60D1C-52BC-4561-A18E-BA26E8ADE0DD}" srcOrd="1" destOrd="0" presId="urn:microsoft.com/office/officeart/2005/8/layout/orgChart1"/>
    <dgm:cxn modelId="{E247BD78-EEAA-4A9D-ABDB-791E11EA3DFC}" type="presParOf" srcId="{54FF8575-C7CF-4430-A35D-7794930A7004}" destId="{C14C5697-9059-4FCA-A1DB-7B5800C09818}" srcOrd="2" destOrd="0" presId="urn:microsoft.com/office/officeart/2005/8/layout/orgChart1"/>
    <dgm:cxn modelId="{790401D9-47E7-4CA5-A17E-D39E0D74CDBC}" type="presParOf" srcId="{F14E225A-F9F7-4AE1-ABB4-752174935C39}" destId="{4DFDCFDA-5163-4C12-85B5-758B1A0A5BE8}" srcOrd="2" destOrd="0" presId="urn:microsoft.com/office/officeart/2005/8/layout/orgChart1"/>
    <dgm:cxn modelId="{57DF8B03-A4CE-4B5D-81DE-9BAE13EEEB88}" type="presParOf" srcId="{B2739362-E5A0-49FB-ABAF-DBF6BD3618B0}" destId="{0BBD9344-42BD-435B-A40B-74DBCBB95F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4801BF9-EC6C-4FBE-AFAB-7A3D4C04E8F1}" type="doc">
      <dgm:prSet loTypeId="urn:microsoft.com/office/officeart/2005/8/layout/orgChart1" loCatId="hierarchy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BAE4DE9-070E-4DAC-9AFE-C3D5C9B4C791}">
      <dgm:prSet phldrT="[Text]" custT="1"/>
      <dgm:spPr/>
      <dgm:t>
        <a:bodyPr/>
        <a:lstStyle/>
        <a:p>
          <a:r>
            <a:rPr lang="fa-IR" sz="1200" b="1" dirty="0" smtClean="0">
              <a:solidFill>
                <a:schemeClr val="tx1"/>
              </a:solidFill>
            </a:rPr>
            <a:t>ادرار</a:t>
          </a:r>
          <a:r>
            <a:rPr lang="en-US" sz="1200" b="1" dirty="0" smtClean="0">
              <a:solidFill>
                <a:schemeClr val="tx1"/>
              </a:solidFill>
            </a:rPr>
            <a:t>PH</a:t>
          </a:r>
          <a:endParaRPr lang="en-US" sz="1200" b="1" dirty="0">
            <a:solidFill>
              <a:schemeClr val="tx1"/>
            </a:solidFill>
          </a:endParaRPr>
        </a:p>
      </dgm:t>
    </dgm:pt>
    <dgm:pt modelId="{F13A53C5-8C28-4FDA-8D60-0379688F47A7}" type="parTrans" cxnId="{D5C0A882-018D-4CF8-9D2A-3CF5E111002B}">
      <dgm:prSet/>
      <dgm:spPr/>
      <dgm:t>
        <a:bodyPr/>
        <a:lstStyle/>
        <a:p>
          <a:endParaRPr lang="en-US"/>
        </a:p>
      </dgm:t>
    </dgm:pt>
    <dgm:pt modelId="{8024D1DE-82F8-4C2B-9F11-FC882C4F3C64}" type="sibTrans" cxnId="{D5C0A882-018D-4CF8-9D2A-3CF5E111002B}">
      <dgm:prSet/>
      <dgm:spPr/>
      <dgm:t>
        <a:bodyPr/>
        <a:lstStyle/>
        <a:p>
          <a:endParaRPr lang="en-US"/>
        </a:p>
      </dgm:t>
    </dgm:pt>
    <dgm:pt modelId="{3A35BDCC-A81C-42DA-B85F-97600E0A6F72}" type="asst">
      <dgm:prSet phldrT="[Text]" custT="1"/>
      <dgm:spPr/>
      <dgm:t>
        <a:bodyPr/>
        <a:lstStyle/>
        <a:p>
          <a:r>
            <a:rPr lang="fa-IR" sz="1200" b="1" dirty="0" smtClean="0">
              <a:solidFill>
                <a:schemeClr val="tx1"/>
              </a:solidFill>
            </a:rPr>
            <a:t>اسیدی </a:t>
          </a:r>
          <a:endParaRPr lang="en-US" sz="1200" b="1" dirty="0">
            <a:solidFill>
              <a:schemeClr val="tx1"/>
            </a:solidFill>
          </a:endParaRPr>
        </a:p>
      </dgm:t>
    </dgm:pt>
    <dgm:pt modelId="{FFB0C634-4786-4B33-A2B1-7B131E65FC2C}" type="parTrans" cxnId="{B6D4B1E4-CDE4-442E-9FE7-32E9E3FF8F7E}">
      <dgm:prSet/>
      <dgm:spPr/>
      <dgm:t>
        <a:bodyPr/>
        <a:lstStyle/>
        <a:p>
          <a:endParaRPr lang="en-US"/>
        </a:p>
      </dgm:t>
    </dgm:pt>
    <dgm:pt modelId="{F495A6A7-FD4E-4D51-B645-E853FFE2AD7F}" type="sibTrans" cxnId="{B6D4B1E4-CDE4-442E-9FE7-32E9E3FF8F7E}">
      <dgm:prSet/>
      <dgm:spPr/>
      <dgm:t>
        <a:bodyPr/>
        <a:lstStyle/>
        <a:p>
          <a:endParaRPr lang="en-US"/>
        </a:p>
      </dgm:t>
    </dgm:pt>
    <dgm:pt modelId="{AA01AED4-3622-4D3A-9E5B-B50FAF75914A}">
      <dgm:prSet phldrT="[Text]" custT="1"/>
      <dgm:spPr/>
      <dgm:t>
        <a:bodyPr/>
        <a:lstStyle/>
        <a:p>
          <a:r>
            <a:rPr lang="fa-IR" sz="1200" b="1" dirty="0" smtClean="0">
              <a:solidFill>
                <a:schemeClr val="tx1"/>
              </a:solidFill>
            </a:rPr>
            <a:t>بازی</a:t>
          </a:r>
          <a:endParaRPr lang="en-US" sz="1200" b="1" dirty="0">
            <a:solidFill>
              <a:schemeClr val="tx1"/>
            </a:solidFill>
          </a:endParaRPr>
        </a:p>
      </dgm:t>
    </dgm:pt>
    <dgm:pt modelId="{D4DE8C51-D840-4B5E-B9E6-6DCC5C0D95F2}" type="sibTrans" cxnId="{D8463071-BCAA-4B09-A86D-A615482BD717}">
      <dgm:prSet/>
      <dgm:spPr/>
      <dgm:t>
        <a:bodyPr/>
        <a:lstStyle/>
        <a:p>
          <a:endParaRPr lang="en-US"/>
        </a:p>
      </dgm:t>
    </dgm:pt>
    <dgm:pt modelId="{45729904-07E0-41DA-9681-740C732A67CA}" type="parTrans" cxnId="{D8463071-BCAA-4B09-A86D-A615482BD717}">
      <dgm:prSet/>
      <dgm:spPr/>
      <dgm:t>
        <a:bodyPr/>
        <a:lstStyle/>
        <a:p>
          <a:endParaRPr lang="en-US"/>
        </a:p>
      </dgm:t>
    </dgm:pt>
    <dgm:pt modelId="{C2C187FF-F9A4-4276-A347-F60895CE1460}">
      <dgm:prSet/>
      <dgm:spPr/>
      <dgm:t>
        <a:bodyPr/>
        <a:lstStyle/>
        <a:p>
          <a:r>
            <a:rPr lang="fa-IR" b="1" dirty="0" smtClean="0">
              <a:solidFill>
                <a:schemeClr val="tx1"/>
              </a:solidFill>
            </a:rPr>
            <a:t>کریستال های دارویی</a:t>
          </a:r>
          <a:endParaRPr lang="en-US" b="1" dirty="0">
            <a:solidFill>
              <a:schemeClr val="tx1"/>
            </a:solidFill>
          </a:endParaRPr>
        </a:p>
      </dgm:t>
    </dgm:pt>
    <dgm:pt modelId="{36D2AC24-25D4-4CBF-B3A7-27510CEA778B}" type="parTrans" cxnId="{D630920B-A840-483A-B1B2-BDD055E3D9FC}">
      <dgm:prSet/>
      <dgm:spPr/>
      <dgm:t>
        <a:bodyPr/>
        <a:lstStyle/>
        <a:p>
          <a:endParaRPr lang="en-US"/>
        </a:p>
      </dgm:t>
    </dgm:pt>
    <dgm:pt modelId="{194777D2-8A50-4F56-BBB8-D16953079E16}" type="sibTrans" cxnId="{D630920B-A840-483A-B1B2-BDD055E3D9FC}">
      <dgm:prSet/>
      <dgm:spPr/>
      <dgm:t>
        <a:bodyPr/>
        <a:lstStyle/>
        <a:p>
          <a:endParaRPr lang="en-US"/>
        </a:p>
      </dgm:t>
    </dgm:pt>
    <dgm:pt modelId="{5E0FFC50-5A3E-455B-83F2-87E906376FAF}">
      <dgm:prSet/>
      <dgm:spPr/>
      <dgm:t>
        <a:bodyPr/>
        <a:lstStyle/>
        <a:p>
          <a:r>
            <a:rPr lang="fa-IR" b="1" dirty="0" smtClean="0">
              <a:solidFill>
                <a:schemeClr val="tx1"/>
              </a:solidFill>
            </a:rPr>
            <a:t>کریستال های متابولیکی</a:t>
          </a:r>
          <a:endParaRPr lang="en-US" b="1" dirty="0">
            <a:solidFill>
              <a:schemeClr val="tx1"/>
            </a:solidFill>
          </a:endParaRPr>
        </a:p>
      </dgm:t>
    </dgm:pt>
    <dgm:pt modelId="{1C89EFD1-F17D-4577-9A1C-DC03DA1F3A69}" type="parTrans" cxnId="{8049BCF3-9AD9-4E6D-BCCB-1C1C624C6E04}">
      <dgm:prSet/>
      <dgm:spPr/>
      <dgm:t>
        <a:bodyPr/>
        <a:lstStyle/>
        <a:p>
          <a:endParaRPr lang="en-US"/>
        </a:p>
      </dgm:t>
    </dgm:pt>
    <dgm:pt modelId="{1F858B50-D440-4C49-AF23-77420D963EB1}" type="sibTrans" cxnId="{8049BCF3-9AD9-4E6D-BCCB-1C1C624C6E04}">
      <dgm:prSet/>
      <dgm:spPr/>
      <dgm:t>
        <a:bodyPr/>
        <a:lstStyle/>
        <a:p>
          <a:endParaRPr lang="en-US"/>
        </a:p>
      </dgm:t>
    </dgm:pt>
    <dgm:pt modelId="{461F0695-E7A0-421A-A73E-5DBFAE1861E5}">
      <dgm:prSet custT="1"/>
      <dgm:spPr/>
      <dgm:t>
        <a:bodyPr/>
        <a:lstStyle/>
        <a:p>
          <a:r>
            <a:rPr lang="fa-IR" sz="1000" b="1" dirty="0" smtClean="0">
              <a:solidFill>
                <a:schemeClr val="tx1"/>
              </a:solidFill>
            </a:rPr>
            <a:t>کریستالهای اسیدآمینه ای</a:t>
          </a:r>
          <a:endParaRPr lang="en-US" sz="1000" b="1" dirty="0">
            <a:solidFill>
              <a:schemeClr val="tx1"/>
            </a:solidFill>
          </a:endParaRPr>
        </a:p>
      </dgm:t>
    </dgm:pt>
    <dgm:pt modelId="{3C8DC93F-8D56-44AE-8C7D-0EA23B1519D7}" type="parTrans" cxnId="{EC571333-1110-491A-A644-F2B4036D4465}">
      <dgm:prSet/>
      <dgm:spPr/>
      <dgm:t>
        <a:bodyPr/>
        <a:lstStyle/>
        <a:p>
          <a:endParaRPr lang="en-US"/>
        </a:p>
      </dgm:t>
    </dgm:pt>
    <dgm:pt modelId="{50923A4B-CA8C-4795-9C87-9D5BC159065B}" type="sibTrans" cxnId="{EC571333-1110-491A-A644-F2B4036D4465}">
      <dgm:prSet/>
      <dgm:spPr/>
      <dgm:t>
        <a:bodyPr/>
        <a:lstStyle/>
        <a:p>
          <a:endParaRPr lang="en-US"/>
        </a:p>
      </dgm:t>
    </dgm:pt>
    <dgm:pt modelId="{4EC318E7-11F8-4533-90FC-C7195494434F}">
      <dgm:prSet custT="1"/>
      <dgm:spPr/>
      <dgm:t>
        <a:bodyPr/>
        <a:lstStyle/>
        <a:p>
          <a:r>
            <a:rPr lang="fa-IR" sz="1200" b="1" dirty="0" smtClean="0">
              <a:solidFill>
                <a:schemeClr val="tx1"/>
              </a:solidFill>
            </a:rPr>
            <a:t>سولفات کلسیم</a:t>
          </a:r>
          <a:endParaRPr lang="en-US" sz="1200" b="1" dirty="0">
            <a:solidFill>
              <a:schemeClr val="tx1"/>
            </a:solidFill>
          </a:endParaRPr>
        </a:p>
      </dgm:t>
    </dgm:pt>
    <dgm:pt modelId="{B12D3D76-9923-4D99-A472-19873BD9602D}" type="parTrans" cxnId="{DD037DF7-DDEF-4DF8-B46C-CD2BB2D02401}">
      <dgm:prSet/>
      <dgm:spPr/>
      <dgm:t>
        <a:bodyPr/>
        <a:lstStyle/>
        <a:p>
          <a:endParaRPr lang="en-US"/>
        </a:p>
      </dgm:t>
    </dgm:pt>
    <dgm:pt modelId="{0BE7908A-CBB4-4465-99D5-688DFA598993}" type="sibTrans" cxnId="{DD037DF7-DDEF-4DF8-B46C-CD2BB2D02401}">
      <dgm:prSet/>
      <dgm:spPr/>
      <dgm:t>
        <a:bodyPr/>
        <a:lstStyle/>
        <a:p>
          <a:endParaRPr lang="en-US"/>
        </a:p>
      </dgm:t>
    </dgm:pt>
    <dgm:pt modelId="{55E90BF2-42CB-49E1-A0F1-DB85F2660BA7}">
      <dgm:prSet custT="1"/>
      <dgm:spPr/>
      <dgm:t>
        <a:bodyPr/>
        <a:lstStyle/>
        <a:p>
          <a:r>
            <a:rPr lang="fa-IR" sz="1200" b="1" dirty="0" smtClean="0">
              <a:solidFill>
                <a:schemeClr val="tx1"/>
              </a:solidFill>
            </a:rPr>
            <a:t>کلسیم اگزالات</a:t>
          </a:r>
          <a:endParaRPr lang="en-US" sz="1200" b="1" dirty="0">
            <a:solidFill>
              <a:schemeClr val="tx1"/>
            </a:solidFill>
          </a:endParaRPr>
        </a:p>
      </dgm:t>
    </dgm:pt>
    <dgm:pt modelId="{21CAE910-93F2-4ED1-999F-447AEB42E606}" type="parTrans" cxnId="{89AACD5D-2AD8-445D-961C-9FF1B10C9DA0}">
      <dgm:prSet/>
      <dgm:spPr/>
      <dgm:t>
        <a:bodyPr/>
        <a:lstStyle/>
        <a:p>
          <a:endParaRPr lang="en-US"/>
        </a:p>
      </dgm:t>
    </dgm:pt>
    <dgm:pt modelId="{50A69391-8733-437C-BAE7-5C7A5C742D95}" type="sibTrans" cxnId="{89AACD5D-2AD8-445D-961C-9FF1B10C9DA0}">
      <dgm:prSet/>
      <dgm:spPr/>
      <dgm:t>
        <a:bodyPr/>
        <a:lstStyle/>
        <a:p>
          <a:endParaRPr lang="en-US"/>
        </a:p>
      </dgm:t>
    </dgm:pt>
    <dgm:pt modelId="{39224A9C-2172-458A-B0E0-FE5A52777F37}">
      <dgm:prSet custT="1"/>
      <dgm:spPr/>
      <dgm:t>
        <a:bodyPr/>
        <a:lstStyle/>
        <a:p>
          <a:r>
            <a:rPr lang="fa-IR" sz="1200" b="1" dirty="0" smtClean="0">
              <a:solidFill>
                <a:schemeClr val="tx1"/>
              </a:solidFill>
            </a:rPr>
            <a:t>اسید اوریک</a:t>
          </a:r>
          <a:endParaRPr lang="en-US" sz="1200" b="1" dirty="0">
            <a:solidFill>
              <a:schemeClr val="tx1"/>
            </a:solidFill>
          </a:endParaRPr>
        </a:p>
      </dgm:t>
    </dgm:pt>
    <dgm:pt modelId="{BB6CCF81-8426-4809-992D-E9A2049A1B7F}" type="parTrans" cxnId="{C251AB24-5675-4827-A0D2-749586224A00}">
      <dgm:prSet/>
      <dgm:spPr/>
      <dgm:t>
        <a:bodyPr/>
        <a:lstStyle/>
        <a:p>
          <a:endParaRPr lang="en-US"/>
        </a:p>
      </dgm:t>
    </dgm:pt>
    <dgm:pt modelId="{B0A05B36-27D6-4786-A0CF-8D693D743B59}" type="sibTrans" cxnId="{C251AB24-5675-4827-A0D2-749586224A00}">
      <dgm:prSet/>
      <dgm:spPr/>
      <dgm:t>
        <a:bodyPr/>
        <a:lstStyle/>
        <a:p>
          <a:endParaRPr lang="en-US"/>
        </a:p>
      </dgm:t>
    </dgm:pt>
    <dgm:pt modelId="{9AB7F486-FFAE-4CE7-9980-F58B20E18D9B}">
      <dgm:prSet custT="1"/>
      <dgm:spPr/>
      <dgm:t>
        <a:bodyPr/>
        <a:lstStyle/>
        <a:p>
          <a:r>
            <a:rPr lang="fa-IR" sz="1200" b="1" dirty="0" smtClean="0">
              <a:solidFill>
                <a:schemeClr val="tx1"/>
              </a:solidFill>
            </a:rPr>
            <a:t>کریستال فسفات</a:t>
          </a:r>
          <a:endParaRPr lang="en-US" sz="1200" b="1" dirty="0">
            <a:solidFill>
              <a:schemeClr val="tx1"/>
            </a:solidFill>
          </a:endParaRPr>
        </a:p>
      </dgm:t>
    </dgm:pt>
    <dgm:pt modelId="{6DB1D66B-5949-4026-96FC-8D55C1B9E79A}" type="parTrans" cxnId="{C14E5D14-D750-40DE-84B2-5D6CF1DFD3B0}">
      <dgm:prSet/>
      <dgm:spPr/>
      <dgm:t>
        <a:bodyPr/>
        <a:lstStyle/>
        <a:p>
          <a:endParaRPr lang="en-US"/>
        </a:p>
      </dgm:t>
    </dgm:pt>
    <dgm:pt modelId="{93683F2E-034E-4F7A-A8AA-6D4A6960F948}" type="sibTrans" cxnId="{C14E5D14-D750-40DE-84B2-5D6CF1DFD3B0}">
      <dgm:prSet/>
      <dgm:spPr/>
      <dgm:t>
        <a:bodyPr/>
        <a:lstStyle/>
        <a:p>
          <a:endParaRPr lang="en-US"/>
        </a:p>
      </dgm:t>
    </dgm:pt>
    <dgm:pt modelId="{D1651E33-13EA-4DD3-93FF-A34E8E0FBD4F}">
      <dgm:prSet custT="1"/>
      <dgm:spPr/>
      <dgm:t>
        <a:bodyPr/>
        <a:lstStyle/>
        <a:p>
          <a:r>
            <a:rPr lang="fa-IR" sz="1200" b="1" dirty="0" smtClean="0">
              <a:solidFill>
                <a:schemeClr val="tx1"/>
              </a:solidFill>
            </a:rPr>
            <a:t>تریپل فسفات</a:t>
          </a:r>
          <a:endParaRPr lang="en-US" sz="1200" b="1" dirty="0">
            <a:solidFill>
              <a:schemeClr val="tx1"/>
            </a:solidFill>
          </a:endParaRPr>
        </a:p>
      </dgm:t>
    </dgm:pt>
    <dgm:pt modelId="{25866A4C-FC17-4C4C-AC3F-8FCA794605FD}" type="parTrans" cxnId="{700327E7-75D2-46F0-8A69-DE704852F5F6}">
      <dgm:prSet/>
      <dgm:spPr/>
      <dgm:t>
        <a:bodyPr/>
        <a:lstStyle/>
        <a:p>
          <a:endParaRPr lang="en-US"/>
        </a:p>
      </dgm:t>
    </dgm:pt>
    <dgm:pt modelId="{D7E4D867-69F7-423C-A121-50E6029B29DB}" type="sibTrans" cxnId="{700327E7-75D2-46F0-8A69-DE704852F5F6}">
      <dgm:prSet/>
      <dgm:spPr/>
      <dgm:t>
        <a:bodyPr/>
        <a:lstStyle/>
        <a:p>
          <a:endParaRPr lang="en-US"/>
        </a:p>
      </dgm:t>
    </dgm:pt>
    <dgm:pt modelId="{D75A44BC-02B6-4727-8DA1-4378292AA03D}">
      <dgm:prSet custT="1"/>
      <dgm:spPr/>
      <dgm:t>
        <a:bodyPr/>
        <a:lstStyle/>
        <a:p>
          <a:r>
            <a:rPr lang="fa-IR" sz="1200" b="1" dirty="0" smtClean="0">
              <a:solidFill>
                <a:schemeClr val="tx1"/>
              </a:solidFill>
            </a:rPr>
            <a:t>فسفات کلسیم</a:t>
          </a:r>
          <a:endParaRPr lang="en-US" sz="1200" b="1" dirty="0">
            <a:solidFill>
              <a:schemeClr val="tx1"/>
            </a:solidFill>
          </a:endParaRPr>
        </a:p>
      </dgm:t>
    </dgm:pt>
    <dgm:pt modelId="{31D3C7FA-171B-4464-BF83-6FCEAB453E92}" type="parTrans" cxnId="{1EE31394-CE58-446B-A4C3-41F1AD527B77}">
      <dgm:prSet/>
      <dgm:spPr/>
      <dgm:t>
        <a:bodyPr/>
        <a:lstStyle/>
        <a:p>
          <a:endParaRPr lang="en-US"/>
        </a:p>
      </dgm:t>
    </dgm:pt>
    <dgm:pt modelId="{02E7B7E1-6EB3-49FA-9C21-6A67F7253DE2}" type="sibTrans" cxnId="{1EE31394-CE58-446B-A4C3-41F1AD527B77}">
      <dgm:prSet/>
      <dgm:spPr/>
      <dgm:t>
        <a:bodyPr/>
        <a:lstStyle/>
        <a:p>
          <a:endParaRPr lang="en-US"/>
        </a:p>
      </dgm:t>
    </dgm:pt>
    <dgm:pt modelId="{C4089472-D104-4B90-AE37-6E75A72B9693}">
      <dgm:prSet custT="1"/>
      <dgm:spPr/>
      <dgm:t>
        <a:bodyPr/>
        <a:lstStyle/>
        <a:p>
          <a:r>
            <a:rPr lang="fa-IR" sz="1200" b="1" dirty="0" smtClean="0">
              <a:solidFill>
                <a:schemeClr val="tx1"/>
              </a:solidFill>
            </a:rPr>
            <a:t>فسفات آمورف</a:t>
          </a:r>
          <a:endParaRPr lang="en-US" sz="1200" b="1" dirty="0">
            <a:solidFill>
              <a:schemeClr val="tx1"/>
            </a:solidFill>
          </a:endParaRPr>
        </a:p>
      </dgm:t>
    </dgm:pt>
    <dgm:pt modelId="{FC5A2B19-2E9E-47E3-BDC0-28199B104837}" type="parTrans" cxnId="{1159E2F2-F987-492A-BC4A-538E7CB95549}">
      <dgm:prSet/>
      <dgm:spPr/>
      <dgm:t>
        <a:bodyPr/>
        <a:lstStyle/>
        <a:p>
          <a:endParaRPr lang="en-US"/>
        </a:p>
      </dgm:t>
    </dgm:pt>
    <dgm:pt modelId="{06D82AF2-D4C3-420F-821B-03DA033C4956}" type="sibTrans" cxnId="{1159E2F2-F987-492A-BC4A-538E7CB95549}">
      <dgm:prSet/>
      <dgm:spPr/>
      <dgm:t>
        <a:bodyPr/>
        <a:lstStyle/>
        <a:p>
          <a:endParaRPr lang="en-US"/>
        </a:p>
      </dgm:t>
    </dgm:pt>
    <dgm:pt modelId="{4EFAAB25-A85A-4812-B181-6127444D08DA}">
      <dgm:prSet custT="1"/>
      <dgm:spPr/>
      <dgm:t>
        <a:bodyPr/>
        <a:lstStyle/>
        <a:p>
          <a:r>
            <a:rPr lang="fa-IR" sz="1100" b="1" dirty="0" smtClean="0">
              <a:solidFill>
                <a:schemeClr val="tx1"/>
              </a:solidFill>
            </a:rPr>
            <a:t>کریستال اسید اوریک</a:t>
          </a:r>
          <a:endParaRPr lang="en-US" sz="1100" b="1" dirty="0">
            <a:solidFill>
              <a:schemeClr val="tx1"/>
            </a:solidFill>
          </a:endParaRPr>
        </a:p>
      </dgm:t>
    </dgm:pt>
    <dgm:pt modelId="{496AABEF-6FE4-4C3F-8AF3-4317FFD1564B}" type="parTrans" cxnId="{B5BF7834-7913-4B5B-BA1D-4C7E6366611E}">
      <dgm:prSet/>
      <dgm:spPr/>
      <dgm:t>
        <a:bodyPr/>
        <a:lstStyle/>
        <a:p>
          <a:endParaRPr lang="en-US"/>
        </a:p>
      </dgm:t>
    </dgm:pt>
    <dgm:pt modelId="{AAB03B9B-E60B-4943-AE87-19C187E55A34}" type="sibTrans" cxnId="{B5BF7834-7913-4B5B-BA1D-4C7E6366611E}">
      <dgm:prSet/>
      <dgm:spPr/>
      <dgm:t>
        <a:bodyPr/>
        <a:lstStyle/>
        <a:p>
          <a:endParaRPr lang="en-US"/>
        </a:p>
      </dgm:t>
    </dgm:pt>
    <dgm:pt modelId="{FC29C3E0-537E-49BD-B46C-EB5876898CA5}">
      <dgm:prSet custT="1"/>
      <dgm:spPr/>
      <dgm:t>
        <a:bodyPr/>
        <a:lstStyle/>
        <a:p>
          <a:r>
            <a:rPr lang="fa-IR" sz="1200" b="1" dirty="0" smtClean="0">
              <a:solidFill>
                <a:schemeClr val="tx1"/>
              </a:solidFill>
            </a:rPr>
            <a:t>آمورف</a:t>
          </a:r>
          <a:endParaRPr lang="en-US" sz="1200" b="1" dirty="0">
            <a:solidFill>
              <a:schemeClr val="tx1"/>
            </a:solidFill>
          </a:endParaRPr>
        </a:p>
      </dgm:t>
    </dgm:pt>
    <dgm:pt modelId="{B31BFF30-4EAE-4522-B986-7531697E8306}" type="parTrans" cxnId="{1CE06396-7CA9-4A9E-8913-6B68D0B304EB}">
      <dgm:prSet/>
      <dgm:spPr/>
      <dgm:t>
        <a:bodyPr/>
        <a:lstStyle/>
        <a:p>
          <a:endParaRPr lang="en-US"/>
        </a:p>
      </dgm:t>
    </dgm:pt>
    <dgm:pt modelId="{9F0FF09A-D76A-4299-9034-023DF90F6C09}" type="sibTrans" cxnId="{1CE06396-7CA9-4A9E-8913-6B68D0B304EB}">
      <dgm:prSet/>
      <dgm:spPr/>
      <dgm:t>
        <a:bodyPr/>
        <a:lstStyle/>
        <a:p>
          <a:endParaRPr lang="en-US"/>
        </a:p>
      </dgm:t>
    </dgm:pt>
    <dgm:pt modelId="{4B9AAFBA-8530-4F27-A7B2-D55692F22CEE}">
      <dgm:prSet custT="1"/>
      <dgm:spPr/>
      <dgm:t>
        <a:bodyPr/>
        <a:lstStyle/>
        <a:p>
          <a:r>
            <a:rPr lang="fa-IR" sz="1200" b="1" dirty="0" smtClean="0">
              <a:solidFill>
                <a:schemeClr val="tx1"/>
              </a:solidFill>
            </a:rPr>
            <a:t>تیروزین</a:t>
          </a:r>
          <a:endParaRPr lang="en-US" sz="1200" b="1" dirty="0">
            <a:solidFill>
              <a:schemeClr val="tx1"/>
            </a:solidFill>
          </a:endParaRPr>
        </a:p>
      </dgm:t>
    </dgm:pt>
    <dgm:pt modelId="{599CD260-7689-4BDF-BF0A-4ED6AA27F08B}" type="parTrans" cxnId="{8D854F85-F4CA-4C5A-991F-DAB169EAB60C}">
      <dgm:prSet/>
      <dgm:spPr/>
      <dgm:t>
        <a:bodyPr/>
        <a:lstStyle/>
        <a:p>
          <a:endParaRPr lang="en-US"/>
        </a:p>
      </dgm:t>
    </dgm:pt>
    <dgm:pt modelId="{EB68F6E9-7129-45B4-A2E1-D749D0A190CD}" type="sibTrans" cxnId="{8D854F85-F4CA-4C5A-991F-DAB169EAB60C}">
      <dgm:prSet/>
      <dgm:spPr/>
      <dgm:t>
        <a:bodyPr/>
        <a:lstStyle/>
        <a:p>
          <a:endParaRPr lang="en-US"/>
        </a:p>
      </dgm:t>
    </dgm:pt>
    <dgm:pt modelId="{3F2BB60A-5EE0-41CA-9AE2-7B6DAAC80998}">
      <dgm:prSet custT="1"/>
      <dgm:spPr/>
      <dgm:t>
        <a:bodyPr/>
        <a:lstStyle/>
        <a:p>
          <a:r>
            <a:rPr lang="fa-IR" sz="1200" b="1" dirty="0" smtClean="0">
              <a:solidFill>
                <a:schemeClr val="tx1"/>
              </a:solidFill>
            </a:rPr>
            <a:t>سیستئین</a:t>
          </a:r>
          <a:endParaRPr lang="en-US" sz="1200" b="1" dirty="0">
            <a:solidFill>
              <a:schemeClr val="tx1"/>
            </a:solidFill>
          </a:endParaRPr>
        </a:p>
      </dgm:t>
    </dgm:pt>
    <dgm:pt modelId="{8C2BCB0D-1F0C-4819-84F7-0FD10AD56895}" type="parTrans" cxnId="{27E89000-158B-432A-A28B-AF864B5125E1}">
      <dgm:prSet/>
      <dgm:spPr/>
      <dgm:t>
        <a:bodyPr/>
        <a:lstStyle/>
        <a:p>
          <a:endParaRPr lang="en-US"/>
        </a:p>
      </dgm:t>
    </dgm:pt>
    <dgm:pt modelId="{BA182D1B-1DEB-4B74-A3F5-76C224C66442}" type="sibTrans" cxnId="{27E89000-158B-432A-A28B-AF864B5125E1}">
      <dgm:prSet/>
      <dgm:spPr/>
      <dgm:t>
        <a:bodyPr/>
        <a:lstStyle/>
        <a:p>
          <a:endParaRPr lang="en-US"/>
        </a:p>
      </dgm:t>
    </dgm:pt>
    <dgm:pt modelId="{7B8F4E8D-CEA1-4D7C-A2DB-D1EB844A2A05}">
      <dgm:prSet custT="1"/>
      <dgm:spPr/>
      <dgm:t>
        <a:bodyPr/>
        <a:lstStyle/>
        <a:p>
          <a:r>
            <a:rPr lang="fa-IR" sz="1200" b="1" dirty="0" smtClean="0">
              <a:solidFill>
                <a:schemeClr val="tx1"/>
              </a:solidFill>
            </a:rPr>
            <a:t>لوسین</a:t>
          </a:r>
          <a:endParaRPr lang="en-US" sz="1200" b="1" dirty="0">
            <a:solidFill>
              <a:schemeClr val="tx1"/>
            </a:solidFill>
          </a:endParaRPr>
        </a:p>
      </dgm:t>
    </dgm:pt>
    <dgm:pt modelId="{FCC32268-D564-4128-9715-7AD0FF793B9D}" type="parTrans" cxnId="{EA5C8B01-C077-4291-9EFC-372C1A0997EC}">
      <dgm:prSet/>
      <dgm:spPr/>
      <dgm:t>
        <a:bodyPr/>
        <a:lstStyle/>
        <a:p>
          <a:endParaRPr lang="en-US"/>
        </a:p>
      </dgm:t>
    </dgm:pt>
    <dgm:pt modelId="{B4EDEB40-3535-427E-8857-E80377445F36}" type="sibTrans" cxnId="{EA5C8B01-C077-4291-9EFC-372C1A0997EC}">
      <dgm:prSet/>
      <dgm:spPr/>
      <dgm:t>
        <a:bodyPr/>
        <a:lstStyle/>
        <a:p>
          <a:endParaRPr lang="en-US"/>
        </a:p>
      </dgm:t>
    </dgm:pt>
    <dgm:pt modelId="{91CC5292-ED0A-447F-8DE2-EF4255A3B0C4}">
      <dgm:prSet custT="1"/>
      <dgm:spPr/>
      <dgm:t>
        <a:bodyPr/>
        <a:lstStyle/>
        <a:p>
          <a:r>
            <a:rPr lang="fa-IR" sz="1100" b="1" dirty="0" smtClean="0">
              <a:solidFill>
                <a:schemeClr val="tx1"/>
              </a:solidFill>
            </a:rPr>
            <a:t>هموسیدرین</a:t>
          </a:r>
          <a:endParaRPr lang="en-US" sz="1100" b="1" dirty="0">
            <a:solidFill>
              <a:schemeClr val="tx1"/>
            </a:solidFill>
          </a:endParaRPr>
        </a:p>
      </dgm:t>
    </dgm:pt>
    <dgm:pt modelId="{CBDC7181-6C27-4896-B88E-CF25EE5D9F51}" type="parTrans" cxnId="{406ACD34-AE14-405F-9493-709F342F257D}">
      <dgm:prSet/>
      <dgm:spPr/>
      <dgm:t>
        <a:bodyPr/>
        <a:lstStyle/>
        <a:p>
          <a:endParaRPr lang="en-US"/>
        </a:p>
      </dgm:t>
    </dgm:pt>
    <dgm:pt modelId="{40CD24E8-7A72-495B-8D65-8F18329DC2BC}" type="sibTrans" cxnId="{406ACD34-AE14-405F-9493-709F342F257D}">
      <dgm:prSet/>
      <dgm:spPr/>
      <dgm:t>
        <a:bodyPr/>
        <a:lstStyle/>
        <a:p>
          <a:endParaRPr lang="en-US"/>
        </a:p>
      </dgm:t>
    </dgm:pt>
    <dgm:pt modelId="{BDA3390C-EBE1-441E-8546-EB71154B9D53}">
      <dgm:prSet custT="1"/>
      <dgm:spPr/>
      <dgm:t>
        <a:bodyPr/>
        <a:lstStyle/>
        <a:p>
          <a:r>
            <a:rPr lang="fa-IR" sz="1200" b="1" dirty="0" smtClean="0">
              <a:solidFill>
                <a:schemeClr val="tx1"/>
              </a:solidFill>
            </a:rPr>
            <a:t>بیلیروبین</a:t>
          </a:r>
          <a:endParaRPr lang="en-US" sz="1200" b="1" dirty="0">
            <a:solidFill>
              <a:schemeClr val="tx1"/>
            </a:solidFill>
          </a:endParaRPr>
        </a:p>
      </dgm:t>
    </dgm:pt>
    <dgm:pt modelId="{1AB0E030-DD2B-499F-B8CF-09F4ED6A5B29}" type="parTrans" cxnId="{37449177-90D5-4490-82A3-4B5D3EEFD91C}">
      <dgm:prSet/>
      <dgm:spPr/>
      <dgm:t>
        <a:bodyPr/>
        <a:lstStyle/>
        <a:p>
          <a:endParaRPr lang="en-US"/>
        </a:p>
      </dgm:t>
    </dgm:pt>
    <dgm:pt modelId="{DBA621E7-4C74-49ED-9DB0-FB95D39C0A01}" type="sibTrans" cxnId="{37449177-90D5-4490-82A3-4B5D3EEFD91C}">
      <dgm:prSet/>
      <dgm:spPr/>
      <dgm:t>
        <a:bodyPr/>
        <a:lstStyle/>
        <a:p>
          <a:endParaRPr lang="en-US"/>
        </a:p>
      </dgm:t>
    </dgm:pt>
    <dgm:pt modelId="{E597038A-E452-4198-8AC1-BAED5836CE69}">
      <dgm:prSet custT="1"/>
      <dgm:spPr/>
      <dgm:t>
        <a:bodyPr/>
        <a:lstStyle/>
        <a:p>
          <a:r>
            <a:rPr lang="fa-IR" sz="1200" b="1" dirty="0" smtClean="0">
              <a:solidFill>
                <a:schemeClr val="tx1"/>
              </a:solidFill>
            </a:rPr>
            <a:t>کسترول</a:t>
          </a:r>
          <a:endParaRPr lang="en-US" sz="1200" b="1" dirty="0">
            <a:solidFill>
              <a:schemeClr val="tx1"/>
            </a:solidFill>
          </a:endParaRPr>
        </a:p>
      </dgm:t>
    </dgm:pt>
    <dgm:pt modelId="{978A393A-8258-4D66-BACB-4C5A4748AA08}" type="parTrans" cxnId="{6EC18C4B-C7A2-46C0-BB8D-090A2409FD39}">
      <dgm:prSet/>
      <dgm:spPr/>
      <dgm:t>
        <a:bodyPr/>
        <a:lstStyle/>
        <a:p>
          <a:endParaRPr lang="en-US"/>
        </a:p>
      </dgm:t>
    </dgm:pt>
    <dgm:pt modelId="{BCFBDFD4-9B49-42A8-8838-563801455E06}" type="sibTrans" cxnId="{6EC18C4B-C7A2-46C0-BB8D-090A2409FD39}">
      <dgm:prSet/>
      <dgm:spPr/>
      <dgm:t>
        <a:bodyPr/>
        <a:lstStyle/>
        <a:p>
          <a:endParaRPr lang="en-US"/>
        </a:p>
      </dgm:t>
    </dgm:pt>
    <dgm:pt modelId="{1666BA2D-EFD3-4075-B0F6-EADE2BED4117}">
      <dgm:prSet/>
      <dgm:spPr/>
      <dgm:t>
        <a:bodyPr/>
        <a:lstStyle/>
        <a:p>
          <a:r>
            <a:rPr lang="fa-IR" b="1" dirty="0" smtClean="0">
              <a:solidFill>
                <a:schemeClr val="tx1"/>
              </a:solidFill>
            </a:rPr>
            <a:t>موادرادیواکتیو</a:t>
          </a:r>
          <a:endParaRPr lang="en-US" b="1" dirty="0">
            <a:solidFill>
              <a:schemeClr val="tx1"/>
            </a:solidFill>
          </a:endParaRPr>
        </a:p>
      </dgm:t>
    </dgm:pt>
    <dgm:pt modelId="{0F92A18E-4F8A-4833-BA0C-E69B3410BECA}" type="parTrans" cxnId="{EFCF16C4-097F-4926-84CC-86A20D3EBF11}">
      <dgm:prSet/>
      <dgm:spPr/>
      <dgm:t>
        <a:bodyPr/>
        <a:lstStyle/>
        <a:p>
          <a:endParaRPr lang="en-US"/>
        </a:p>
      </dgm:t>
    </dgm:pt>
    <dgm:pt modelId="{5EA8EF84-7D4F-4652-A27D-4208337B33DD}" type="sibTrans" cxnId="{EFCF16C4-097F-4926-84CC-86A20D3EBF11}">
      <dgm:prSet/>
      <dgm:spPr/>
      <dgm:t>
        <a:bodyPr/>
        <a:lstStyle/>
        <a:p>
          <a:endParaRPr lang="en-US"/>
        </a:p>
      </dgm:t>
    </dgm:pt>
    <dgm:pt modelId="{A0326CE2-D473-4BDE-9C0E-DE3AB90C5B1E}">
      <dgm:prSet custT="1"/>
      <dgm:spPr/>
      <dgm:t>
        <a:bodyPr/>
        <a:lstStyle/>
        <a:p>
          <a:r>
            <a:rPr lang="fa-IR" sz="1200" b="1" dirty="0" smtClean="0">
              <a:solidFill>
                <a:schemeClr val="tx1"/>
              </a:solidFill>
            </a:rPr>
            <a:t>آمپیسیلین</a:t>
          </a:r>
          <a:endParaRPr lang="en-US" sz="1200" b="1" dirty="0">
            <a:solidFill>
              <a:schemeClr val="tx1"/>
            </a:solidFill>
          </a:endParaRPr>
        </a:p>
      </dgm:t>
    </dgm:pt>
    <dgm:pt modelId="{A0383E41-FE09-42FE-B43A-B07546A17168}" type="parTrans" cxnId="{5E35C4DE-261D-472D-9D63-BCCB1331348C}">
      <dgm:prSet/>
      <dgm:spPr/>
      <dgm:t>
        <a:bodyPr/>
        <a:lstStyle/>
        <a:p>
          <a:endParaRPr lang="en-US"/>
        </a:p>
      </dgm:t>
    </dgm:pt>
    <dgm:pt modelId="{FBBF4208-BE94-4F57-B1B0-22347AD53894}" type="sibTrans" cxnId="{5E35C4DE-261D-472D-9D63-BCCB1331348C}">
      <dgm:prSet/>
      <dgm:spPr/>
      <dgm:t>
        <a:bodyPr/>
        <a:lstStyle/>
        <a:p>
          <a:endParaRPr lang="en-US"/>
        </a:p>
      </dgm:t>
    </dgm:pt>
    <dgm:pt modelId="{51292B1D-356F-4799-B8AB-F28E2B88E688}">
      <dgm:prSet custT="1"/>
      <dgm:spPr/>
      <dgm:t>
        <a:bodyPr/>
        <a:lstStyle/>
        <a:p>
          <a:r>
            <a:rPr lang="fa-IR" sz="1200" b="1" dirty="0" smtClean="0">
              <a:solidFill>
                <a:schemeClr val="tx1"/>
              </a:solidFill>
            </a:rPr>
            <a:t>سولفونامید</a:t>
          </a:r>
          <a:endParaRPr lang="en-US" sz="1200" b="1" dirty="0">
            <a:solidFill>
              <a:schemeClr val="tx1"/>
            </a:solidFill>
          </a:endParaRPr>
        </a:p>
      </dgm:t>
    </dgm:pt>
    <dgm:pt modelId="{206DC79A-6612-4A93-BEBE-B500BBCF3072}" type="parTrans" cxnId="{331FFBD3-07D8-4BA9-B929-5CB5C33D6E03}">
      <dgm:prSet/>
      <dgm:spPr/>
      <dgm:t>
        <a:bodyPr/>
        <a:lstStyle/>
        <a:p>
          <a:endParaRPr lang="en-US"/>
        </a:p>
      </dgm:t>
    </dgm:pt>
    <dgm:pt modelId="{E28FAD7B-3F43-4CA0-AFEF-88D1B4831C60}" type="sibTrans" cxnId="{331FFBD3-07D8-4BA9-B929-5CB5C33D6E03}">
      <dgm:prSet/>
      <dgm:spPr/>
      <dgm:t>
        <a:bodyPr/>
        <a:lstStyle/>
        <a:p>
          <a:endParaRPr lang="en-US"/>
        </a:p>
      </dgm:t>
    </dgm:pt>
    <dgm:pt modelId="{9423B407-F5C1-4BB9-9A3F-32439EAE562B}">
      <dgm:prSet custT="1"/>
      <dgm:spPr/>
      <dgm:t>
        <a:bodyPr/>
        <a:lstStyle/>
        <a:p>
          <a:r>
            <a:rPr lang="fa-IR" sz="1200" b="1" dirty="0" smtClean="0">
              <a:solidFill>
                <a:schemeClr val="tx1"/>
              </a:solidFill>
            </a:rPr>
            <a:t>بیورات آمونیوم</a:t>
          </a:r>
          <a:endParaRPr lang="en-US" sz="1200" b="1" dirty="0">
            <a:solidFill>
              <a:schemeClr val="tx1"/>
            </a:solidFill>
          </a:endParaRPr>
        </a:p>
      </dgm:t>
    </dgm:pt>
    <dgm:pt modelId="{671E3AB4-3F2D-4569-A3D0-7FB794ABFC4E}" type="parTrans" cxnId="{A0E5ED83-2F75-4BB3-9A81-ED21017A140D}">
      <dgm:prSet/>
      <dgm:spPr/>
      <dgm:t>
        <a:bodyPr/>
        <a:lstStyle/>
        <a:p>
          <a:endParaRPr lang="en-US"/>
        </a:p>
      </dgm:t>
    </dgm:pt>
    <dgm:pt modelId="{9CF8887D-CA40-4890-890D-26FC269A97E6}" type="sibTrans" cxnId="{A0E5ED83-2F75-4BB3-9A81-ED21017A140D}">
      <dgm:prSet/>
      <dgm:spPr/>
      <dgm:t>
        <a:bodyPr/>
        <a:lstStyle/>
        <a:p>
          <a:endParaRPr lang="en-US"/>
        </a:p>
      </dgm:t>
    </dgm:pt>
    <dgm:pt modelId="{5C844672-B46E-41FD-B82E-082DE3B3BA5E}" type="pres">
      <dgm:prSet presAssocID="{A4801BF9-EC6C-4FBE-AFAB-7A3D4C04E8F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0991FA9-3215-4CBB-9EB5-33EFABBB6113}" type="pres">
      <dgm:prSet presAssocID="{8BAE4DE9-070E-4DAC-9AFE-C3D5C9B4C791}" presName="hierRoot1" presStyleCnt="0">
        <dgm:presLayoutVars>
          <dgm:hierBranch val="init"/>
        </dgm:presLayoutVars>
      </dgm:prSet>
      <dgm:spPr/>
    </dgm:pt>
    <dgm:pt modelId="{4DCE180A-BC50-46E5-BDBD-13DEBADEE6F9}" type="pres">
      <dgm:prSet presAssocID="{8BAE4DE9-070E-4DAC-9AFE-C3D5C9B4C791}" presName="rootComposite1" presStyleCnt="0"/>
      <dgm:spPr/>
    </dgm:pt>
    <dgm:pt modelId="{90A5DDF7-9DB7-487B-908F-985E8AE71AFD}" type="pres">
      <dgm:prSet presAssocID="{8BAE4DE9-070E-4DAC-9AFE-C3D5C9B4C79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D515B2-7D17-4D1E-9F1F-15E878D297D0}" type="pres">
      <dgm:prSet presAssocID="{8BAE4DE9-070E-4DAC-9AFE-C3D5C9B4C79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DB224E5-3DAB-4101-8340-4139E6268A6E}" type="pres">
      <dgm:prSet presAssocID="{8BAE4DE9-070E-4DAC-9AFE-C3D5C9B4C791}" presName="hierChild2" presStyleCnt="0"/>
      <dgm:spPr/>
    </dgm:pt>
    <dgm:pt modelId="{FB0CEACE-5FD7-4D8C-87F6-552606ABA041}" type="pres">
      <dgm:prSet presAssocID="{45729904-07E0-41DA-9681-740C732A67CA}" presName="Name37" presStyleLbl="parChTrans1D2" presStyleIdx="0" presStyleCnt="2"/>
      <dgm:spPr/>
      <dgm:t>
        <a:bodyPr/>
        <a:lstStyle/>
        <a:p>
          <a:endParaRPr lang="en-US"/>
        </a:p>
      </dgm:t>
    </dgm:pt>
    <dgm:pt modelId="{5EFAA838-1925-43DE-8E12-89CE424381A6}" type="pres">
      <dgm:prSet presAssocID="{AA01AED4-3622-4D3A-9E5B-B50FAF75914A}" presName="hierRoot2" presStyleCnt="0">
        <dgm:presLayoutVars>
          <dgm:hierBranch val="init"/>
        </dgm:presLayoutVars>
      </dgm:prSet>
      <dgm:spPr/>
    </dgm:pt>
    <dgm:pt modelId="{D201E61C-123C-4459-885F-1CF7647B4581}" type="pres">
      <dgm:prSet presAssocID="{AA01AED4-3622-4D3A-9E5B-B50FAF75914A}" presName="rootComposite" presStyleCnt="0"/>
      <dgm:spPr/>
    </dgm:pt>
    <dgm:pt modelId="{E44AF364-819C-4F41-834A-2D08984B3685}" type="pres">
      <dgm:prSet presAssocID="{AA01AED4-3622-4D3A-9E5B-B50FAF75914A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EB6465-CF06-4CB3-956E-9EF2091C5570}" type="pres">
      <dgm:prSet presAssocID="{AA01AED4-3622-4D3A-9E5B-B50FAF75914A}" presName="rootConnector" presStyleLbl="node2" presStyleIdx="0" presStyleCnt="1"/>
      <dgm:spPr/>
      <dgm:t>
        <a:bodyPr/>
        <a:lstStyle/>
        <a:p>
          <a:endParaRPr lang="en-US"/>
        </a:p>
      </dgm:t>
    </dgm:pt>
    <dgm:pt modelId="{EB8C8D96-49AA-42D3-9852-6A53DCA946B7}" type="pres">
      <dgm:prSet presAssocID="{AA01AED4-3622-4D3A-9E5B-B50FAF75914A}" presName="hierChild4" presStyleCnt="0"/>
      <dgm:spPr/>
    </dgm:pt>
    <dgm:pt modelId="{296552C1-F8EF-4470-80C8-3063C74A8624}" type="pres">
      <dgm:prSet presAssocID="{6DB1D66B-5949-4026-96FC-8D55C1B9E79A}" presName="Name37" presStyleLbl="parChTrans1D3" presStyleIdx="0" presStyleCnt="7"/>
      <dgm:spPr/>
      <dgm:t>
        <a:bodyPr/>
        <a:lstStyle/>
        <a:p>
          <a:endParaRPr lang="en-US"/>
        </a:p>
      </dgm:t>
    </dgm:pt>
    <dgm:pt modelId="{A8A65ABC-A3F0-43B7-968D-1D52ACBA9688}" type="pres">
      <dgm:prSet presAssocID="{9AB7F486-FFAE-4CE7-9980-F58B20E18D9B}" presName="hierRoot2" presStyleCnt="0">
        <dgm:presLayoutVars>
          <dgm:hierBranch val="init"/>
        </dgm:presLayoutVars>
      </dgm:prSet>
      <dgm:spPr/>
    </dgm:pt>
    <dgm:pt modelId="{CE8A3D54-4549-4092-B1EC-358BED2F8318}" type="pres">
      <dgm:prSet presAssocID="{9AB7F486-FFAE-4CE7-9980-F58B20E18D9B}" presName="rootComposite" presStyleCnt="0"/>
      <dgm:spPr/>
    </dgm:pt>
    <dgm:pt modelId="{44338082-908A-4B72-9F1F-66A64EEBD8F9}" type="pres">
      <dgm:prSet presAssocID="{9AB7F486-FFAE-4CE7-9980-F58B20E18D9B}" presName="rootText" presStyleLbl="node3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14CF6D-B762-4370-8698-66E7011CF179}" type="pres">
      <dgm:prSet presAssocID="{9AB7F486-FFAE-4CE7-9980-F58B20E18D9B}" presName="rootConnector" presStyleLbl="node3" presStyleIdx="0" presStyleCnt="7"/>
      <dgm:spPr/>
      <dgm:t>
        <a:bodyPr/>
        <a:lstStyle/>
        <a:p>
          <a:endParaRPr lang="en-US"/>
        </a:p>
      </dgm:t>
    </dgm:pt>
    <dgm:pt modelId="{453A8BA2-5180-4527-9738-6489EC769939}" type="pres">
      <dgm:prSet presAssocID="{9AB7F486-FFAE-4CE7-9980-F58B20E18D9B}" presName="hierChild4" presStyleCnt="0"/>
      <dgm:spPr/>
    </dgm:pt>
    <dgm:pt modelId="{DF70A62D-8F32-45FA-B5D9-1CF77C397EE4}" type="pres">
      <dgm:prSet presAssocID="{25866A4C-FC17-4C4C-AC3F-8FCA794605FD}" presName="Name37" presStyleLbl="parChTrans1D4" presStyleIdx="0" presStyleCnt="15"/>
      <dgm:spPr/>
      <dgm:t>
        <a:bodyPr/>
        <a:lstStyle/>
        <a:p>
          <a:endParaRPr lang="en-US"/>
        </a:p>
      </dgm:t>
    </dgm:pt>
    <dgm:pt modelId="{1918895F-705E-484E-8A81-BB22C60B8682}" type="pres">
      <dgm:prSet presAssocID="{D1651E33-13EA-4DD3-93FF-A34E8E0FBD4F}" presName="hierRoot2" presStyleCnt="0">
        <dgm:presLayoutVars>
          <dgm:hierBranch val="init"/>
        </dgm:presLayoutVars>
      </dgm:prSet>
      <dgm:spPr/>
    </dgm:pt>
    <dgm:pt modelId="{9360FD8F-6042-4872-9ACD-905F623AA968}" type="pres">
      <dgm:prSet presAssocID="{D1651E33-13EA-4DD3-93FF-A34E8E0FBD4F}" presName="rootComposite" presStyleCnt="0"/>
      <dgm:spPr/>
    </dgm:pt>
    <dgm:pt modelId="{14898188-C6B2-42AC-8E54-8DFC91C413E6}" type="pres">
      <dgm:prSet presAssocID="{D1651E33-13EA-4DD3-93FF-A34E8E0FBD4F}" presName="rootText" presStyleLbl="node4" presStyleIdx="0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4C9C2F-6B9B-402E-B80D-71953A1AD685}" type="pres">
      <dgm:prSet presAssocID="{D1651E33-13EA-4DD3-93FF-A34E8E0FBD4F}" presName="rootConnector" presStyleLbl="node4" presStyleIdx="0" presStyleCnt="15"/>
      <dgm:spPr/>
      <dgm:t>
        <a:bodyPr/>
        <a:lstStyle/>
        <a:p>
          <a:endParaRPr lang="en-US"/>
        </a:p>
      </dgm:t>
    </dgm:pt>
    <dgm:pt modelId="{858C28AE-336A-495F-B519-BF693FDF1601}" type="pres">
      <dgm:prSet presAssocID="{D1651E33-13EA-4DD3-93FF-A34E8E0FBD4F}" presName="hierChild4" presStyleCnt="0"/>
      <dgm:spPr/>
    </dgm:pt>
    <dgm:pt modelId="{6E213171-175F-4D26-BEFA-36FE2D1E136F}" type="pres">
      <dgm:prSet presAssocID="{D1651E33-13EA-4DD3-93FF-A34E8E0FBD4F}" presName="hierChild5" presStyleCnt="0"/>
      <dgm:spPr/>
    </dgm:pt>
    <dgm:pt modelId="{185A1DB5-C177-4B2B-B688-27BFFD7DA711}" type="pres">
      <dgm:prSet presAssocID="{31D3C7FA-171B-4464-BF83-6FCEAB453E92}" presName="Name37" presStyleLbl="parChTrans1D4" presStyleIdx="1" presStyleCnt="15"/>
      <dgm:spPr/>
      <dgm:t>
        <a:bodyPr/>
        <a:lstStyle/>
        <a:p>
          <a:endParaRPr lang="en-US"/>
        </a:p>
      </dgm:t>
    </dgm:pt>
    <dgm:pt modelId="{5ED98694-C285-4622-8157-99860D0E0B36}" type="pres">
      <dgm:prSet presAssocID="{D75A44BC-02B6-4727-8DA1-4378292AA03D}" presName="hierRoot2" presStyleCnt="0">
        <dgm:presLayoutVars>
          <dgm:hierBranch val="init"/>
        </dgm:presLayoutVars>
      </dgm:prSet>
      <dgm:spPr/>
    </dgm:pt>
    <dgm:pt modelId="{955B44A8-8CF0-4AE4-9635-D5C2BEF13840}" type="pres">
      <dgm:prSet presAssocID="{D75A44BC-02B6-4727-8DA1-4378292AA03D}" presName="rootComposite" presStyleCnt="0"/>
      <dgm:spPr/>
    </dgm:pt>
    <dgm:pt modelId="{852E0CD3-1CAF-4F94-BDA7-8B1F511FB77D}" type="pres">
      <dgm:prSet presAssocID="{D75A44BC-02B6-4727-8DA1-4378292AA03D}" presName="rootText" presStyleLbl="node4" presStyleIdx="1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7909F8-AB74-4F07-B05A-6CB7741861E2}" type="pres">
      <dgm:prSet presAssocID="{D75A44BC-02B6-4727-8DA1-4378292AA03D}" presName="rootConnector" presStyleLbl="node4" presStyleIdx="1" presStyleCnt="15"/>
      <dgm:spPr/>
      <dgm:t>
        <a:bodyPr/>
        <a:lstStyle/>
        <a:p>
          <a:endParaRPr lang="en-US"/>
        </a:p>
      </dgm:t>
    </dgm:pt>
    <dgm:pt modelId="{D4DE7A97-D8A9-4F99-93A6-727F39123813}" type="pres">
      <dgm:prSet presAssocID="{D75A44BC-02B6-4727-8DA1-4378292AA03D}" presName="hierChild4" presStyleCnt="0"/>
      <dgm:spPr/>
    </dgm:pt>
    <dgm:pt modelId="{454D3AB2-EC79-4DAE-A29C-6D35037A4865}" type="pres">
      <dgm:prSet presAssocID="{D75A44BC-02B6-4727-8DA1-4378292AA03D}" presName="hierChild5" presStyleCnt="0"/>
      <dgm:spPr/>
    </dgm:pt>
    <dgm:pt modelId="{229D6A76-6C84-4142-9FD4-BB29865031CB}" type="pres">
      <dgm:prSet presAssocID="{FC5A2B19-2E9E-47E3-BDC0-28199B104837}" presName="Name37" presStyleLbl="parChTrans1D4" presStyleIdx="2" presStyleCnt="15"/>
      <dgm:spPr/>
      <dgm:t>
        <a:bodyPr/>
        <a:lstStyle/>
        <a:p>
          <a:endParaRPr lang="en-US"/>
        </a:p>
      </dgm:t>
    </dgm:pt>
    <dgm:pt modelId="{21463D75-BCDD-47A9-9E73-D03FAF28517A}" type="pres">
      <dgm:prSet presAssocID="{C4089472-D104-4B90-AE37-6E75A72B9693}" presName="hierRoot2" presStyleCnt="0">
        <dgm:presLayoutVars>
          <dgm:hierBranch val="init"/>
        </dgm:presLayoutVars>
      </dgm:prSet>
      <dgm:spPr/>
    </dgm:pt>
    <dgm:pt modelId="{4258E641-C42E-4EE8-B23E-FFB9FEE47B46}" type="pres">
      <dgm:prSet presAssocID="{C4089472-D104-4B90-AE37-6E75A72B9693}" presName="rootComposite" presStyleCnt="0"/>
      <dgm:spPr/>
    </dgm:pt>
    <dgm:pt modelId="{6FB734A6-44D7-43FB-9FE4-7EB585CBBDD2}" type="pres">
      <dgm:prSet presAssocID="{C4089472-D104-4B90-AE37-6E75A72B9693}" presName="rootText" presStyleLbl="node4" presStyleIdx="2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AA9162-974C-40BF-9F67-7FC687047029}" type="pres">
      <dgm:prSet presAssocID="{C4089472-D104-4B90-AE37-6E75A72B9693}" presName="rootConnector" presStyleLbl="node4" presStyleIdx="2" presStyleCnt="15"/>
      <dgm:spPr/>
      <dgm:t>
        <a:bodyPr/>
        <a:lstStyle/>
        <a:p>
          <a:endParaRPr lang="en-US"/>
        </a:p>
      </dgm:t>
    </dgm:pt>
    <dgm:pt modelId="{1434A6D3-2879-4E09-9C51-A35BBD2CFB47}" type="pres">
      <dgm:prSet presAssocID="{C4089472-D104-4B90-AE37-6E75A72B9693}" presName="hierChild4" presStyleCnt="0"/>
      <dgm:spPr/>
    </dgm:pt>
    <dgm:pt modelId="{22898256-DA95-4FBE-8630-CC498461AB36}" type="pres">
      <dgm:prSet presAssocID="{C4089472-D104-4B90-AE37-6E75A72B9693}" presName="hierChild5" presStyleCnt="0"/>
      <dgm:spPr/>
    </dgm:pt>
    <dgm:pt modelId="{061DE4D6-01C5-4487-9857-AD8ECC771688}" type="pres">
      <dgm:prSet presAssocID="{671E3AB4-3F2D-4569-A3D0-7FB794ABFC4E}" presName="Name37" presStyleLbl="parChTrans1D4" presStyleIdx="3" presStyleCnt="15"/>
      <dgm:spPr/>
      <dgm:t>
        <a:bodyPr/>
        <a:lstStyle/>
        <a:p>
          <a:endParaRPr lang="en-US"/>
        </a:p>
      </dgm:t>
    </dgm:pt>
    <dgm:pt modelId="{B0AA8745-BD01-4E24-99B4-CBCACEA139BC}" type="pres">
      <dgm:prSet presAssocID="{9423B407-F5C1-4BB9-9A3F-32439EAE562B}" presName="hierRoot2" presStyleCnt="0">
        <dgm:presLayoutVars>
          <dgm:hierBranch val="init"/>
        </dgm:presLayoutVars>
      </dgm:prSet>
      <dgm:spPr/>
    </dgm:pt>
    <dgm:pt modelId="{7C852865-BDE5-4710-9996-C3E1439D0ABE}" type="pres">
      <dgm:prSet presAssocID="{9423B407-F5C1-4BB9-9A3F-32439EAE562B}" presName="rootComposite" presStyleCnt="0"/>
      <dgm:spPr/>
    </dgm:pt>
    <dgm:pt modelId="{C4059ABF-DFCB-4C0D-BF66-12C9DAC0D558}" type="pres">
      <dgm:prSet presAssocID="{9423B407-F5C1-4BB9-9A3F-32439EAE562B}" presName="rootText" presStyleLbl="node4" presStyleIdx="3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1423B0-D7B6-45C8-AB0B-B61E92EA547B}" type="pres">
      <dgm:prSet presAssocID="{9423B407-F5C1-4BB9-9A3F-32439EAE562B}" presName="rootConnector" presStyleLbl="node4" presStyleIdx="3" presStyleCnt="15"/>
      <dgm:spPr/>
      <dgm:t>
        <a:bodyPr/>
        <a:lstStyle/>
        <a:p>
          <a:endParaRPr lang="en-US"/>
        </a:p>
      </dgm:t>
    </dgm:pt>
    <dgm:pt modelId="{515C4BB8-1F8F-465D-9E17-46A285712F29}" type="pres">
      <dgm:prSet presAssocID="{9423B407-F5C1-4BB9-9A3F-32439EAE562B}" presName="hierChild4" presStyleCnt="0"/>
      <dgm:spPr/>
    </dgm:pt>
    <dgm:pt modelId="{3F460825-EEBE-4422-B686-7ADA5014E172}" type="pres">
      <dgm:prSet presAssocID="{9423B407-F5C1-4BB9-9A3F-32439EAE562B}" presName="hierChild5" presStyleCnt="0"/>
      <dgm:spPr/>
    </dgm:pt>
    <dgm:pt modelId="{E983186D-7B80-450F-B9B3-7B06355CBE75}" type="pres">
      <dgm:prSet presAssocID="{9AB7F486-FFAE-4CE7-9980-F58B20E18D9B}" presName="hierChild5" presStyleCnt="0"/>
      <dgm:spPr/>
    </dgm:pt>
    <dgm:pt modelId="{BC571FC1-91FB-45A2-9B6A-4CA0175AAA41}" type="pres">
      <dgm:prSet presAssocID="{AA01AED4-3622-4D3A-9E5B-B50FAF75914A}" presName="hierChild5" presStyleCnt="0"/>
      <dgm:spPr/>
    </dgm:pt>
    <dgm:pt modelId="{D54122BB-A214-4EA8-BB6E-7BC6F2D34EF7}" type="pres">
      <dgm:prSet presAssocID="{8BAE4DE9-070E-4DAC-9AFE-C3D5C9B4C791}" presName="hierChild3" presStyleCnt="0"/>
      <dgm:spPr/>
    </dgm:pt>
    <dgm:pt modelId="{44DB7433-0BF2-4DB3-8930-46F17FBA00BE}" type="pres">
      <dgm:prSet presAssocID="{FFB0C634-4786-4B33-A2B1-7B131E65FC2C}" presName="Name111" presStyleLbl="parChTrans1D2" presStyleIdx="1" presStyleCnt="2"/>
      <dgm:spPr/>
      <dgm:t>
        <a:bodyPr/>
        <a:lstStyle/>
        <a:p>
          <a:endParaRPr lang="en-US"/>
        </a:p>
      </dgm:t>
    </dgm:pt>
    <dgm:pt modelId="{6308D888-9E60-44AF-A04C-8EEC75F9A311}" type="pres">
      <dgm:prSet presAssocID="{3A35BDCC-A81C-42DA-B85F-97600E0A6F72}" presName="hierRoot3" presStyleCnt="0">
        <dgm:presLayoutVars>
          <dgm:hierBranch val="init"/>
        </dgm:presLayoutVars>
      </dgm:prSet>
      <dgm:spPr/>
    </dgm:pt>
    <dgm:pt modelId="{E45CA494-76F0-430E-A0BE-5BAF9276C7B4}" type="pres">
      <dgm:prSet presAssocID="{3A35BDCC-A81C-42DA-B85F-97600E0A6F72}" presName="rootComposite3" presStyleCnt="0"/>
      <dgm:spPr/>
    </dgm:pt>
    <dgm:pt modelId="{CD4399DA-B214-40FB-97E0-F86938DDCC17}" type="pres">
      <dgm:prSet presAssocID="{3A35BDCC-A81C-42DA-B85F-97600E0A6F72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2F197D-58B2-4FFC-A774-90668C510DF2}" type="pres">
      <dgm:prSet presAssocID="{3A35BDCC-A81C-42DA-B85F-97600E0A6F72}" presName="rootConnector3" presStyleLbl="asst1" presStyleIdx="0" presStyleCnt="1"/>
      <dgm:spPr/>
      <dgm:t>
        <a:bodyPr/>
        <a:lstStyle/>
        <a:p>
          <a:endParaRPr lang="en-US"/>
        </a:p>
      </dgm:t>
    </dgm:pt>
    <dgm:pt modelId="{C2142CAF-0A5D-461C-B1D6-304AD0B08388}" type="pres">
      <dgm:prSet presAssocID="{3A35BDCC-A81C-42DA-B85F-97600E0A6F72}" presName="hierChild6" presStyleCnt="0"/>
      <dgm:spPr/>
    </dgm:pt>
    <dgm:pt modelId="{DD90FE91-4B34-438C-94E3-E35D987D841E}" type="pres">
      <dgm:prSet presAssocID="{36D2AC24-25D4-4CBF-B3A7-27510CEA778B}" presName="Name37" presStyleLbl="parChTrans1D3" presStyleIdx="1" presStyleCnt="7"/>
      <dgm:spPr/>
      <dgm:t>
        <a:bodyPr/>
        <a:lstStyle/>
        <a:p>
          <a:endParaRPr lang="en-US"/>
        </a:p>
      </dgm:t>
    </dgm:pt>
    <dgm:pt modelId="{CEEE62EB-3A0F-4C0C-8F27-BB4E82AF8A20}" type="pres">
      <dgm:prSet presAssocID="{C2C187FF-F9A4-4276-A347-F60895CE1460}" presName="hierRoot2" presStyleCnt="0">
        <dgm:presLayoutVars>
          <dgm:hierBranch val="init"/>
        </dgm:presLayoutVars>
      </dgm:prSet>
      <dgm:spPr/>
    </dgm:pt>
    <dgm:pt modelId="{0F914C3C-B252-49D4-9952-EB66CA04BF1A}" type="pres">
      <dgm:prSet presAssocID="{C2C187FF-F9A4-4276-A347-F60895CE1460}" presName="rootComposite" presStyleCnt="0"/>
      <dgm:spPr/>
    </dgm:pt>
    <dgm:pt modelId="{97F30C0E-D138-4E90-8F9E-DE856E1D783F}" type="pres">
      <dgm:prSet presAssocID="{C2C187FF-F9A4-4276-A347-F60895CE1460}" presName="rootText" presStyleLbl="node3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59C84A-B331-458F-8FC7-E816A0445275}" type="pres">
      <dgm:prSet presAssocID="{C2C187FF-F9A4-4276-A347-F60895CE1460}" presName="rootConnector" presStyleLbl="node3" presStyleIdx="1" presStyleCnt="7"/>
      <dgm:spPr/>
      <dgm:t>
        <a:bodyPr/>
        <a:lstStyle/>
        <a:p>
          <a:endParaRPr lang="en-US"/>
        </a:p>
      </dgm:t>
    </dgm:pt>
    <dgm:pt modelId="{DDE19519-4E5E-4630-B2BC-087E0B3DC308}" type="pres">
      <dgm:prSet presAssocID="{C2C187FF-F9A4-4276-A347-F60895CE1460}" presName="hierChild4" presStyleCnt="0"/>
      <dgm:spPr/>
    </dgm:pt>
    <dgm:pt modelId="{178CDCC1-1C81-4E6E-9281-EDD8A9944AB0}" type="pres">
      <dgm:prSet presAssocID="{0F92A18E-4F8A-4833-BA0C-E69B3410BECA}" presName="Name37" presStyleLbl="parChTrans1D4" presStyleIdx="4" presStyleCnt="15"/>
      <dgm:spPr/>
      <dgm:t>
        <a:bodyPr/>
        <a:lstStyle/>
        <a:p>
          <a:endParaRPr lang="en-US"/>
        </a:p>
      </dgm:t>
    </dgm:pt>
    <dgm:pt modelId="{B3907430-5913-43A6-BFD7-6B07253ECCF4}" type="pres">
      <dgm:prSet presAssocID="{1666BA2D-EFD3-4075-B0F6-EADE2BED4117}" presName="hierRoot2" presStyleCnt="0">
        <dgm:presLayoutVars>
          <dgm:hierBranch val="init"/>
        </dgm:presLayoutVars>
      </dgm:prSet>
      <dgm:spPr/>
    </dgm:pt>
    <dgm:pt modelId="{33EC050F-DFCA-4D65-8BB3-2243EAF10BF6}" type="pres">
      <dgm:prSet presAssocID="{1666BA2D-EFD3-4075-B0F6-EADE2BED4117}" presName="rootComposite" presStyleCnt="0"/>
      <dgm:spPr/>
    </dgm:pt>
    <dgm:pt modelId="{BEEAF4B6-B080-4698-B10F-B1D5EF22DEC4}" type="pres">
      <dgm:prSet presAssocID="{1666BA2D-EFD3-4075-B0F6-EADE2BED4117}" presName="rootText" presStyleLbl="node4" presStyleIdx="4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009169-FCF6-4E5C-8C63-84899E5B6958}" type="pres">
      <dgm:prSet presAssocID="{1666BA2D-EFD3-4075-B0F6-EADE2BED4117}" presName="rootConnector" presStyleLbl="node4" presStyleIdx="4" presStyleCnt="15"/>
      <dgm:spPr/>
      <dgm:t>
        <a:bodyPr/>
        <a:lstStyle/>
        <a:p>
          <a:endParaRPr lang="en-US"/>
        </a:p>
      </dgm:t>
    </dgm:pt>
    <dgm:pt modelId="{F209BE3E-14AF-4CDA-8FEC-14A36C02CC4B}" type="pres">
      <dgm:prSet presAssocID="{1666BA2D-EFD3-4075-B0F6-EADE2BED4117}" presName="hierChild4" presStyleCnt="0"/>
      <dgm:spPr/>
    </dgm:pt>
    <dgm:pt modelId="{52310BBB-AEB3-49C2-8F0B-B74F583FA1A5}" type="pres">
      <dgm:prSet presAssocID="{1666BA2D-EFD3-4075-B0F6-EADE2BED4117}" presName="hierChild5" presStyleCnt="0"/>
      <dgm:spPr/>
    </dgm:pt>
    <dgm:pt modelId="{7663C90E-3A82-4169-ABE4-10E3355656EC}" type="pres">
      <dgm:prSet presAssocID="{A0383E41-FE09-42FE-B43A-B07546A17168}" presName="Name37" presStyleLbl="parChTrans1D4" presStyleIdx="5" presStyleCnt="15"/>
      <dgm:spPr/>
      <dgm:t>
        <a:bodyPr/>
        <a:lstStyle/>
        <a:p>
          <a:endParaRPr lang="en-US"/>
        </a:p>
      </dgm:t>
    </dgm:pt>
    <dgm:pt modelId="{D8BDD20B-9FCA-46CF-94D8-B2AFC45B0707}" type="pres">
      <dgm:prSet presAssocID="{A0326CE2-D473-4BDE-9C0E-DE3AB90C5B1E}" presName="hierRoot2" presStyleCnt="0">
        <dgm:presLayoutVars>
          <dgm:hierBranch val="init"/>
        </dgm:presLayoutVars>
      </dgm:prSet>
      <dgm:spPr/>
    </dgm:pt>
    <dgm:pt modelId="{C01C1803-DC02-4C38-B963-C01484538357}" type="pres">
      <dgm:prSet presAssocID="{A0326CE2-D473-4BDE-9C0E-DE3AB90C5B1E}" presName="rootComposite" presStyleCnt="0"/>
      <dgm:spPr/>
    </dgm:pt>
    <dgm:pt modelId="{9DCDFD93-35FF-4EEC-ADE0-D5F02A91820D}" type="pres">
      <dgm:prSet presAssocID="{A0326CE2-D473-4BDE-9C0E-DE3AB90C5B1E}" presName="rootText" presStyleLbl="node4" presStyleIdx="5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20A4F5-7BB0-4016-826C-014F4F9BA4F5}" type="pres">
      <dgm:prSet presAssocID="{A0326CE2-D473-4BDE-9C0E-DE3AB90C5B1E}" presName="rootConnector" presStyleLbl="node4" presStyleIdx="5" presStyleCnt="15"/>
      <dgm:spPr/>
      <dgm:t>
        <a:bodyPr/>
        <a:lstStyle/>
        <a:p>
          <a:endParaRPr lang="en-US"/>
        </a:p>
      </dgm:t>
    </dgm:pt>
    <dgm:pt modelId="{459EB616-20D4-42D4-9CE3-940C7708347A}" type="pres">
      <dgm:prSet presAssocID="{A0326CE2-D473-4BDE-9C0E-DE3AB90C5B1E}" presName="hierChild4" presStyleCnt="0"/>
      <dgm:spPr/>
    </dgm:pt>
    <dgm:pt modelId="{2B948C04-4E82-4FA8-A1E2-D122C8ECE9AD}" type="pres">
      <dgm:prSet presAssocID="{A0326CE2-D473-4BDE-9C0E-DE3AB90C5B1E}" presName="hierChild5" presStyleCnt="0"/>
      <dgm:spPr/>
    </dgm:pt>
    <dgm:pt modelId="{B2672D7B-F582-4FF7-BCB5-F913E2340AF7}" type="pres">
      <dgm:prSet presAssocID="{206DC79A-6612-4A93-BEBE-B500BBCF3072}" presName="Name37" presStyleLbl="parChTrans1D4" presStyleIdx="6" presStyleCnt="15"/>
      <dgm:spPr/>
      <dgm:t>
        <a:bodyPr/>
        <a:lstStyle/>
        <a:p>
          <a:endParaRPr lang="en-US"/>
        </a:p>
      </dgm:t>
    </dgm:pt>
    <dgm:pt modelId="{6501CF21-4A6A-4BF8-A1C3-94186A1AB752}" type="pres">
      <dgm:prSet presAssocID="{51292B1D-356F-4799-B8AB-F28E2B88E688}" presName="hierRoot2" presStyleCnt="0">
        <dgm:presLayoutVars>
          <dgm:hierBranch val="init"/>
        </dgm:presLayoutVars>
      </dgm:prSet>
      <dgm:spPr/>
    </dgm:pt>
    <dgm:pt modelId="{DECBAA23-D2EC-426D-BDC8-BFDF84A24AE2}" type="pres">
      <dgm:prSet presAssocID="{51292B1D-356F-4799-B8AB-F28E2B88E688}" presName="rootComposite" presStyleCnt="0"/>
      <dgm:spPr/>
    </dgm:pt>
    <dgm:pt modelId="{B7BEA0DB-27A1-4827-A1C7-75E569B9EAD3}" type="pres">
      <dgm:prSet presAssocID="{51292B1D-356F-4799-B8AB-F28E2B88E688}" presName="rootText" presStyleLbl="node4" presStyleIdx="6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DE21A6-2B13-4AAB-AD3F-25E52DE12BEC}" type="pres">
      <dgm:prSet presAssocID="{51292B1D-356F-4799-B8AB-F28E2B88E688}" presName="rootConnector" presStyleLbl="node4" presStyleIdx="6" presStyleCnt="15"/>
      <dgm:spPr/>
      <dgm:t>
        <a:bodyPr/>
        <a:lstStyle/>
        <a:p>
          <a:endParaRPr lang="en-US"/>
        </a:p>
      </dgm:t>
    </dgm:pt>
    <dgm:pt modelId="{0B88F832-3AF5-4941-BA83-CBD20DCABC53}" type="pres">
      <dgm:prSet presAssocID="{51292B1D-356F-4799-B8AB-F28E2B88E688}" presName="hierChild4" presStyleCnt="0"/>
      <dgm:spPr/>
    </dgm:pt>
    <dgm:pt modelId="{4C89353A-53A7-4077-9B80-C9F5A2D33ABB}" type="pres">
      <dgm:prSet presAssocID="{51292B1D-356F-4799-B8AB-F28E2B88E688}" presName="hierChild5" presStyleCnt="0"/>
      <dgm:spPr/>
    </dgm:pt>
    <dgm:pt modelId="{61B4B635-DF39-4725-9B01-1FCBB0B2B5B2}" type="pres">
      <dgm:prSet presAssocID="{C2C187FF-F9A4-4276-A347-F60895CE1460}" presName="hierChild5" presStyleCnt="0"/>
      <dgm:spPr/>
    </dgm:pt>
    <dgm:pt modelId="{C96DD870-D12E-4E0C-BBF8-FC44C5527F56}" type="pres">
      <dgm:prSet presAssocID="{1C89EFD1-F17D-4577-9A1C-DC03DA1F3A69}" presName="Name37" presStyleLbl="parChTrans1D3" presStyleIdx="2" presStyleCnt="7"/>
      <dgm:spPr/>
      <dgm:t>
        <a:bodyPr/>
        <a:lstStyle/>
        <a:p>
          <a:endParaRPr lang="en-US"/>
        </a:p>
      </dgm:t>
    </dgm:pt>
    <dgm:pt modelId="{2D09497D-14B6-40E8-A3E5-89387B832CD2}" type="pres">
      <dgm:prSet presAssocID="{5E0FFC50-5A3E-455B-83F2-87E906376FAF}" presName="hierRoot2" presStyleCnt="0">
        <dgm:presLayoutVars>
          <dgm:hierBranch val="init"/>
        </dgm:presLayoutVars>
      </dgm:prSet>
      <dgm:spPr/>
    </dgm:pt>
    <dgm:pt modelId="{7D5CD80A-23A1-4986-AEF6-3C5E0A397171}" type="pres">
      <dgm:prSet presAssocID="{5E0FFC50-5A3E-455B-83F2-87E906376FAF}" presName="rootComposite" presStyleCnt="0"/>
      <dgm:spPr/>
    </dgm:pt>
    <dgm:pt modelId="{BA357D42-BD9D-49F3-96F0-947BB4C34D44}" type="pres">
      <dgm:prSet presAssocID="{5E0FFC50-5A3E-455B-83F2-87E906376FAF}" presName="rootText" presStyleLbl="node3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030B07-FF9A-427D-8FFA-65A94AE2AD2D}" type="pres">
      <dgm:prSet presAssocID="{5E0FFC50-5A3E-455B-83F2-87E906376FAF}" presName="rootConnector" presStyleLbl="node3" presStyleIdx="2" presStyleCnt="7"/>
      <dgm:spPr/>
      <dgm:t>
        <a:bodyPr/>
        <a:lstStyle/>
        <a:p>
          <a:endParaRPr lang="en-US"/>
        </a:p>
      </dgm:t>
    </dgm:pt>
    <dgm:pt modelId="{48ADF6B3-3ABC-4A0F-A8FA-16551DDA8605}" type="pres">
      <dgm:prSet presAssocID="{5E0FFC50-5A3E-455B-83F2-87E906376FAF}" presName="hierChild4" presStyleCnt="0"/>
      <dgm:spPr/>
    </dgm:pt>
    <dgm:pt modelId="{45A2736D-8F3A-4437-A770-33857F38F63B}" type="pres">
      <dgm:prSet presAssocID="{CBDC7181-6C27-4896-B88E-CF25EE5D9F51}" presName="Name37" presStyleLbl="parChTrans1D4" presStyleIdx="7" presStyleCnt="15"/>
      <dgm:spPr/>
      <dgm:t>
        <a:bodyPr/>
        <a:lstStyle/>
        <a:p>
          <a:endParaRPr lang="en-US"/>
        </a:p>
      </dgm:t>
    </dgm:pt>
    <dgm:pt modelId="{39C31F3C-7C49-41D5-B1BC-3842768480B2}" type="pres">
      <dgm:prSet presAssocID="{91CC5292-ED0A-447F-8DE2-EF4255A3B0C4}" presName="hierRoot2" presStyleCnt="0">
        <dgm:presLayoutVars>
          <dgm:hierBranch val="init"/>
        </dgm:presLayoutVars>
      </dgm:prSet>
      <dgm:spPr/>
    </dgm:pt>
    <dgm:pt modelId="{65B828AF-8F93-4AB2-8DAF-F96C011FC273}" type="pres">
      <dgm:prSet presAssocID="{91CC5292-ED0A-447F-8DE2-EF4255A3B0C4}" presName="rootComposite" presStyleCnt="0"/>
      <dgm:spPr/>
    </dgm:pt>
    <dgm:pt modelId="{11652E14-66BE-4514-ADE4-174F6EECAC1D}" type="pres">
      <dgm:prSet presAssocID="{91CC5292-ED0A-447F-8DE2-EF4255A3B0C4}" presName="rootText" presStyleLbl="node4" presStyleIdx="7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4320BF-C8AD-4431-9500-D85A61FB63EC}" type="pres">
      <dgm:prSet presAssocID="{91CC5292-ED0A-447F-8DE2-EF4255A3B0C4}" presName="rootConnector" presStyleLbl="node4" presStyleIdx="7" presStyleCnt="15"/>
      <dgm:spPr/>
      <dgm:t>
        <a:bodyPr/>
        <a:lstStyle/>
        <a:p>
          <a:endParaRPr lang="en-US"/>
        </a:p>
      </dgm:t>
    </dgm:pt>
    <dgm:pt modelId="{C6FDC942-CFF9-4260-94D6-87B4E1351219}" type="pres">
      <dgm:prSet presAssocID="{91CC5292-ED0A-447F-8DE2-EF4255A3B0C4}" presName="hierChild4" presStyleCnt="0"/>
      <dgm:spPr/>
    </dgm:pt>
    <dgm:pt modelId="{48DE768F-0E2C-459E-AD4F-0EC00F963FA1}" type="pres">
      <dgm:prSet presAssocID="{91CC5292-ED0A-447F-8DE2-EF4255A3B0C4}" presName="hierChild5" presStyleCnt="0"/>
      <dgm:spPr/>
    </dgm:pt>
    <dgm:pt modelId="{68B9ABE1-B915-421A-8923-724BB8DE128B}" type="pres">
      <dgm:prSet presAssocID="{1AB0E030-DD2B-499F-B8CF-09F4ED6A5B29}" presName="Name37" presStyleLbl="parChTrans1D4" presStyleIdx="8" presStyleCnt="15"/>
      <dgm:spPr/>
      <dgm:t>
        <a:bodyPr/>
        <a:lstStyle/>
        <a:p>
          <a:endParaRPr lang="en-US"/>
        </a:p>
      </dgm:t>
    </dgm:pt>
    <dgm:pt modelId="{BCC492B0-C025-4218-94AD-75B2B171F584}" type="pres">
      <dgm:prSet presAssocID="{BDA3390C-EBE1-441E-8546-EB71154B9D53}" presName="hierRoot2" presStyleCnt="0">
        <dgm:presLayoutVars>
          <dgm:hierBranch val="init"/>
        </dgm:presLayoutVars>
      </dgm:prSet>
      <dgm:spPr/>
    </dgm:pt>
    <dgm:pt modelId="{AD7EE3C0-0BCD-48DF-8E75-0650222A6F14}" type="pres">
      <dgm:prSet presAssocID="{BDA3390C-EBE1-441E-8546-EB71154B9D53}" presName="rootComposite" presStyleCnt="0"/>
      <dgm:spPr/>
    </dgm:pt>
    <dgm:pt modelId="{FFBAB9B2-4622-47A9-BE68-17A55194E44D}" type="pres">
      <dgm:prSet presAssocID="{BDA3390C-EBE1-441E-8546-EB71154B9D53}" presName="rootText" presStyleLbl="node4" presStyleIdx="8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631DCB-F0C5-4672-BF02-CCA4CA531997}" type="pres">
      <dgm:prSet presAssocID="{BDA3390C-EBE1-441E-8546-EB71154B9D53}" presName="rootConnector" presStyleLbl="node4" presStyleIdx="8" presStyleCnt="15"/>
      <dgm:spPr/>
      <dgm:t>
        <a:bodyPr/>
        <a:lstStyle/>
        <a:p>
          <a:endParaRPr lang="en-US"/>
        </a:p>
      </dgm:t>
    </dgm:pt>
    <dgm:pt modelId="{602253A6-3973-4B57-8CB1-F3E2FE1B3DAF}" type="pres">
      <dgm:prSet presAssocID="{BDA3390C-EBE1-441E-8546-EB71154B9D53}" presName="hierChild4" presStyleCnt="0"/>
      <dgm:spPr/>
    </dgm:pt>
    <dgm:pt modelId="{6380E374-E3C1-4612-937B-A4F8680CFA55}" type="pres">
      <dgm:prSet presAssocID="{BDA3390C-EBE1-441E-8546-EB71154B9D53}" presName="hierChild5" presStyleCnt="0"/>
      <dgm:spPr/>
    </dgm:pt>
    <dgm:pt modelId="{84FAA2BD-8B61-4101-9445-DCFC4821C75C}" type="pres">
      <dgm:prSet presAssocID="{978A393A-8258-4D66-BACB-4C5A4748AA08}" presName="Name37" presStyleLbl="parChTrans1D4" presStyleIdx="9" presStyleCnt="15"/>
      <dgm:spPr/>
      <dgm:t>
        <a:bodyPr/>
        <a:lstStyle/>
        <a:p>
          <a:endParaRPr lang="en-US"/>
        </a:p>
      </dgm:t>
    </dgm:pt>
    <dgm:pt modelId="{8E88D015-0EDD-49B6-899B-116E8D2B233F}" type="pres">
      <dgm:prSet presAssocID="{E597038A-E452-4198-8AC1-BAED5836CE69}" presName="hierRoot2" presStyleCnt="0">
        <dgm:presLayoutVars>
          <dgm:hierBranch val="init"/>
        </dgm:presLayoutVars>
      </dgm:prSet>
      <dgm:spPr/>
    </dgm:pt>
    <dgm:pt modelId="{1EB77430-7BDB-4CDD-81F7-17C0273EF12E}" type="pres">
      <dgm:prSet presAssocID="{E597038A-E452-4198-8AC1-BAED5836CE69}" presName="rootComposite" presStyleCnt="0"/>
      <dgm:spPr/>
    </dgm:pt>
    <dgm:pt modelId="{1DE41CB8-611C-45BF-AE0E-8EB8FAC772E4}" type="pres">
      <dgm:prSet presAssocID="{E597038A-E452-4198-8AC1-BAED5836CE69}" presName="rootText" presStyleLbl="node4" presStyleIdx="9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4327D1-9533-4EF7-97CD-4A5269AA22A6}" type="pres">
      <dgm:prSet presAssocID="{E597038A-E452-4198-8AC1-BAED5836CE69}" presName="rootConnector" presStyleLbl="node4" presStyleIdx="9" presStyleCnt="15"/>
      <dgm:spPr/>
      <dgm:t>
        <a:bodyPr/>
        <a:lstStyle/>
        <a:p>
          <a:endParaRPr lang="en-US"/>
        </a:p>
      </dgm:t>
    </dgm:pt>
    <dgm:pt modelId="{A27568BD-A9C5-4805-A03C-BF70BD6661F4}" type="pres">
      <dgm:prSet presAssocID="{E597038A-E452-4198-8AC1-BAED5836CE69}" presName="hierChild4" presStyleCnt="0"/>
      <dgm:spPr/>
    </dgm:pt>
    <dgm:pt modelId="{F97EA9C4-9556-4C6D-B000-0AF2ACD705C9}" type="pres">
      <dgm:prSet presAssocID="{E597038A-E452-4198-8AC1-BAED5836CE69}" presName="hierChild5" presStyleCnt="0"/>
      <dgm:spPr/>
    </dgm:pt>
    <dgm:pt modelId="{2D059ACA-A6AA-4698-B9BC-34D19CDA0398}" type="pres">
      <dgm:prSet presAssocID="{5E0FFC50-5A3E-455B-83F2-87E906376FAF}" presName="hierChild5" presStyleCnt="0"/>
      <dgm:spPr/>
    </dgm:pt>
    <dgm:pt modelId="{18A0A81B-E7C8-4049-BB30-8BCF53CA08BE}" type="pres">
      <dgm:prSet presAssocID="{3C8DC93F-8D56-44AE-8C7D-0EA23B1519D7}" presName="Name37" presStyleLbl="parChTrans1D3" presStyleIdx="3" presStyleCnt="7"/>
      <dgm:spPr/>
      <dgm:t>
        <a:bodyPr/>
        <a:lstStyle/>
        <a:p>
          <a:endParaRPr lang="en-US"/>
        </a:p>
      </dgm:t>
    </dgm:pt>
    <dgm:pt modelId="{869B0A31-6071-423C-9121-BB17E87EFBAD}" type="pres">
      <dgm:prSet presAssocID="{461F0695-E7A0-421A-A73E-5DBFAE1861E5}" presName="hierRoot2" presStyleCnt="0">
        <dgm:presLayoutVars>
          <dgm:hierBranch val="init"/>
        </dgm:presLayoutVars>
      </dgm:prSet>
      <dgm:spPr/>
    </dgm:pt>
    <dgm:pt modelId="{A7E93003-A659-4DC5-88E0-BC8A20CF754E}" type="pres">
      <dgm:prSet presAssocID="{461F0695-E7A0-421A-A73E-5DBFAE1861E5}" presName="rootComposite" presStyleCnt="0"/>
      <dgm:spPr/>
    </dgm:pt>
    <dgm:pt modelId="{937444B2-2E95-4860-8912-DE1D29E9572D}" type="pres">
      <dgm:prSet presAssocID="{461F0695-E7A0-421A-A73E-5DBFAE1861E5}" presName="rootText" presStyleLbl="node3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3BA860-3C72-4E47-9F84-F7B9B10917A2}" type="pres">
      <dgm:prSet presAssocID="{461F0695-E7A0-421A-A73E-5DBFAE1861E5}" presName="rootConnector" presStyleLbl="node3" presStyleIdx="3" presStyleCnt="7"/>
      <dgm:spPr/>
      <dgm:t>
        <a:bodyPr/>
        <a:lstStyle/>
        <a:p>
          <a:endParaRPr lang="en-US"/>
        </a:p>
      </dgm:t>
    </dgm:pt>
    <dgm:pt modelId="{B2DBC8B0-B982-4234-9354-A87CB497A545}" type="pres">
      <dgm:prSet presAssocID="{461F0695-E7A0-421A-A73E-5DBFAE1861E5}" presName="hierChild4" presStyleCnt="0"/>
      <dgm:spPr/>
    </dgm:pt>
    <dgm:pt modelId="{5D676827-1108-42CD-8828-E5C47D4AFB61}" type="pres">
      <dgm:prSet presAssocID="{599CD260-7689-4BDF-BF0A-4ED6AA27F08B}" presName="Name37" presStyleLbl="parChTrans1D4" presStyleIdx="10" presStyleCnt="15"/>
      <dgm:spPr/>
      <dgm:t>
        <a:bodyPr/>
        <a:lstStyle/>
        <a:p>
          <a:endParaRPr lang="en-US"/>
        </a:p>
      </dgm:t>
    </dgm:pt>
    <dgm:pt modelId="{AB988F8B-9CB0-4371-8BFF-F12238632523}" type="pres">
      <dgm:prSet presAssocID="{4B9AAFBA-8530-4F27-A7B2-D55692F22CEE}" presName="hierRoot2" presStyleCnt="0">
        <dgm:presLayoutVars>
          <dgm:hierBranch val="init"/>
        </dgm:presLayoutVars>
      </dgm:prSet>
      <dgm:spPr/>
    </dgm:pt>
    <dgm:pt modelId="{1BCF1746-61A6-41C5-B867-626C057AF350}" type="pres">
      <dgm:prSet presAssocID="{4B9AAFBA-8530-4F27-A7B2-D55692F22CEE}" presName="rootComposite" presStyleCnt="0"/>
      <dgm:spPr/>
    </dgm:pt>
    <dgm:pt modelId="{B6389425-65D5-4CC0-A629-B8FFDF08AC43}" type="pres">
      <dgm:prSet presAssocID="{4B9AAFBA-8530-4F27-A7B2-D55692F22CEE}" presName="rootText" presStyleLbl="node4" presStyleIdx="10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87DFB1-A552-4D04-A709-3AE3D99CB9F0}" type="pres">
      <dgm:prSet presAssocID="{4B9AAFBA-8530-4F27-A7B2-D55692F22CEE}" presName="rootConnector" presStyleLbl="node4" presStyleIdx="10" presStyleCnt="15"/>
      <dgm:spPr/>
      <dgm:t>
        <a:bodyPr/>
        <a:lstStyle/>
        <a:p>
          <a:endParaRPr lang="en-US"/>
        </a:p>
      </dgm:t>
    </dgm:pt>
    <dgm:pt modelId="{A3E3C809-8A45-4610-BD0B-B015694C642F}" type="pres">
      <dgm:prSet presAssocID="{4B9AAFBA-8530-4F27-A7B2-D55692F22CEE}" presName="hierChild4" presStyleCnt="0"/>
      <dgm:spPr/>
    </dgm:pt>
    <dgm:pt modelId="{64469B61-AFE1-400E-B851-8497E07E86FE}" type="pres">
      <dgm:prSet presAssocID="{4B9AAFBA-8530-4F27-A7B2-D55692F22CEE}" presName="hierChild5" presStyleCnt="0"/>
      <dgm:spPr/>
    </dgm:pt>
    <dgm:pt modelId="{6ECA2D09-661A-45A6-ABCE-69036C389887}" type="pres">
      <dgm:prSet presAssocID="{8C2BCB0D-1F0C-4819-84F7-0FD10AD56895}" presName="Name37" presStyleLbl="parChTrans1D4" presStyleIdx="11" presStyleCnt="15"/>
      <dgm:spPr/>
      <dgm:t>
        <a:bodyPr/>
        <a:lstStyle/>
        <a:p>
          <a:endParaRPr lang="en-US"/>
        </a:p>
      </dgm:t>
    </dgm:pt>
    <dgm:pt modelId="{A96E06BC-A9B9-48A1-9AC5-DED2F8EDF78B}" type="pres">
      <dgm:prSet presAssocID="{3F2BB60A-5EE0-41CA-9AE2-7B6DAAC80998}" presName="hierRoot2" presStyleCnt="0">
        <dgm:presLayoutVars>
          <dgm:hierBranch val="init"/>
        </dgm:presLayoutVars>
      </dgm:prSet>
      <dgm:spPr/>
    </dgm:pt>
    <dgm:pt modelId="{56A50841-AC3C-4496-B1D9-77505DC76697}" type="pres">
      <dgm:prSet presAssocID="{3F2BB60A-5EE0-41CA-9AE2-7B6DAAC80998}" presName="rootComposite" presStyleCnt="0"/>
      <dgm:spPr/>
    </dgm:pt>
    <dgm:pt modelId="{9D96A168-59D6-4179-A8BC-FB9117FDBB20}" type="pres">
      <dgm:prSet presAssocID="{3F2BB60A-5EE0-41CA-9AE2-7B6DAAC80998}" presName="rootText" presStyleLbl="node4" presStyleIdx="11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3764F5-A2AC-445F-BC27-745CD52A9DE4}" type="pres">
      <dgm:prSet presAssocID="{3F2BB60A-5EE0-41CA-9AE2-7B6DAAC80998}" presName="rootConnector" presStyleLbl="node4" presStyleIdx="11" presStyleCnt="15"/>
      <dgm:spPr/>
      <dgm:t>
        <a:bodyPr/>
        <a:lstStyle/>
        <a:p>
          <a:endParaRPr lang="en-US"/>
        </a:p>
      </dgm:t>
    </dgm:pt>
    <dgm:pt modelId="{066996BD-8635-47CA-97C5-1C131B302C11}" type="pres">
      <dgm:prSet presAssocID="{3F2BB60A-5EE0-41CA-9AE2-7B6DAAC80998}" presName="hierChild4" presStyleCnt="0"/>
      <dgm:spPr/>
    </dgm:pt>
    <dgm:pt modelId="{B018DFDD-E517-4972-A1C4-E8364265AADE}" type="pres">
      <dgm:prSet presAssocID="{3F2BB60A-5EE0-41CA-9AE2-7B6DAAC80998}" presName="hierChild5" presStyleCnt="0"/>
      <dgm:spPr/>
    </dgm:pt>
    <dgm:pt modelId="{ABCCD7AA-6A55-4C1B-91F9-62D733C8E287}" type="pres">
      <dgm:prSet presAssocID="{FCC32268-D564-4128-9715-7AD0FF793B9D}" presName="Name37" presStyleLbl="parChTrans1D4" presStyleIdx="12" presStyleCnt="15"/>
      <dgm:spPr/>
      <dgm:t>
        <a:bodyPr/>
        <a:lstStyle/>
        <a:p>
          <a:endParaRPr lang="en-US"/>
        </a:p>
      </dgm:t>
    </dgm:pt>
    <dgm:pt modelId="{227494B6-C81D-4CCF-8178-0F306327A19E}" type="pres">
      <dgm:prSet presAssocID="{7B8F4E8D-CEA1-4D7C-A2DB-D1EB844A2A05}" presName="hierRoot2" presStyleCnt="0">
        <dgm:presLayoutVars>
          <dgm:hierBranch val="init"/>
        </dgm:presLayoutVars>
      </dgm:prSet>
      <dgm:spPr/>
    </dgm:pt>
    <dgm:pt modelId="{AB75DA1A-3470-41F6-9D8D-9ABC9E19C3C8}" type="pres">
      <dgm:prSet presAssocID="{7B8F4E8D-CEA1-4D7C-A2DB-D1EB844A2A05}" presName="rootComposite" presStyleCnt="0"/>
      <dgm:spPr/>
    </dgm:pt>
    <dgm:pt modelId="{2680963F-2D53-4E59-A693-085C197932CB}" type="pres">
      <dgm:prSet presAssocID="{7B8F4E8D-CEA1-4D7C-A2DB-D1EB844A2A05}" presName="rootText" presStyleLbl="node4" presStyleIdx="12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F58D25-031C-4415-8C80-BC0252EA6258}" type="pres">
      <dgm:prSet presAssocID="{7B8F4E8D-CEA1-4D7C-A2DB-D1EB844A2A05}" presName="rootConnector" presStyleLbl="node4" presStyleIdx="12" presStyleCnt="15"/>
      <dgm:spPr/>
      <dgm:t>
        <a:bodyPr/>
        <a:lstStyle/>
        <a:p>
          <a:endParaRPr lang="en-US"/>
        </a:p>
      </dgm:t>
    </dgm:pt>
    <dgm:pt modelId="{88745F04-3D3B-4250-B8BA-A11FBB9093FE}" type="pres">
      <dgm:prSet presAssocID="{7B8F4E8D-CEA1-4D7C-A2DB-D1EB844A2A05}" presName="hierChild4" presStyleCnt="0"/>
      <dgm:spPr/>
    </dgm:pt>
    <dgm:pt modelId="{56109C11-6646-4DEB-AFAE-A367513CC893}" type="pres">
      <dgm:prSet presAssocID="{7B8F4E8D-CEA1-4D7C-A2DB-D1EB844A2A05}" presName="hierChild5" presStyleCnt="0"/>
      <dgm:spPr/>
    </dgm:pt>
    <dgm:pt modelId="{0AC166EC-F51E-4CF1-BE7E-B53FE2FFE9C0}" type="pres">
      <dgm:prSet presAssocID="{461F0695-E7A0-421A-A73E-5DBFAE1861E5}" presName="hierChild5" presStyleCnt="0"/>
      <dgm:spPr/>
    </dgm:pt>
    <dgm:pt modelId="{BAE435A8-F28A-4E1E-BF65-21C5ED3EC5E9}" type="pres">
      <dgm:prSet presAssocID="{B12D3D76-9923-4D99-A472-19873BD9602D}" presName="Name37" presStyleLbl="parChTrans1D3" presStyleIdx="4" presStyleCnt="7"/>
      <dgm:spPr/>
      <dgm:t>
        <a:bodyPr/>
        <a:lstStyle/>
        <a:p>
          <a:endParaRPr lang="en-US"/>
        </a:p>
      </dgm:t>
    </dgm:pt>
    <dgm:pt modelId="{FCE02B08-BAD1-4E2D-B5CE-2C46E7E01579}" type="pres">
      <dgm:prSet presAssocID="{4EC318E7-11F8-4533-90FC-C7195494434F}" presName="hierRoot2" presStyleCnt="0">
        <dgm:presLayoutVars>
          <dgm:hierBranch val="init"/>
        </dgm:presLayoutVars>
      </dgm:prSet>
      <dgm:spPr/>
    </dgm:pt>
    <dgm:pt modelId="{E0345C4B-B4D2-4861-BA50-657228187D42}" type="pres">
      <dgm:prSet presAssocID="{4EC318E7-11F8-4533-90FC-C7195494434F}" presName="rootComposite" presStyleCnt="0"/>
      <dgm:spPr/>
    </dgm:pt>
    <dgm:pt modelId="{6B2F99EA-39A5-4C36-A496-5EB8C1EE2AAD}" type="pres">
      <dgm:prSet presAssocID="{4EC318E7-11F8-4533-90FC-C7195494434F}" presName="rootText" presStyleLbl="node3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C1FAD0-8184-439A-8942-2DE884E5B103}" type="pres">
      <dgm:prSet presAssocID="{4EC318E7-11F8-4533-90FC-C7195494434F}" presName="rootConnector" presStyleLbl="node3" presStyleIdx="4" presStyleCnt="7"/>
      <dgm:spPr/>
      <dgm:t>
        <a:bodyPr/>
        <a:lstStyle/>
        <a:p>
          <a:endParaRPr lang="en-US"/>
        </a:p>
      </dgm:t>
    </dgm:pt>
    <dgm:pt modelId="{A5AEBB69-F1A9-491F-9866-0E41C3799539}" type="pres">
      <dgm:prSet presAssocID="{4EC318E7-11F8-4533-90FC-C7195494434F}" presName="hierChild4" presStyleCnt="0"/>
      <dgm:spPr/>
    </dgm:pt>
    <dgm:pt modelId="{ADAAE576-5BB8-4EE7-8D45-528642C7C117}" type="pres">
      <dgm:prSet presAssocID="{4EC318E7-11F8-4533-90FC-C7195494434F}" presName="hierChild5" presStyleCnt="0"/>
      <dgm:spPr/>
    </dgm:pt>
    <dgm:pt modelId="{C346ADF6-F290-40FB-AEA3-2672BCFDA9F1}" type="pres">
      <dgm:prSet presAssocID="{21CAE910-93F2-4ED1-999F-447AEB42E606}" presName="Name37" presStyleLbl="parChTrans1D3" presStyleIdx="5" presStyleCnt="7"/>
      <dgm:spPr/>
      <dgm:t>
        <a:bodyPr/>
        <a:lstStyle/>
        <a:p>
          <a:endParaRPr lang="en-US"/>
        </a:p>
      </dgm:t>
    </dgm:pt>
    <dgm:pt modelId="{FD85240C-31F9-4CE8-8F2C-121FB34B5050}" type="pres">
      <dgm:prSet presAssocID="{55E90BF2-42CB-49E1-A0F1-DB85F2660BA7}" presName="hierRoot2" presStyleCnt="0">
        <dgm:presLayoutVars>
          <dgm:hierBranch val="init"/>
        </dgm:presLayoutVars>
      </dgm:prSet>
      <dgm:spPr/>
    </dgm:pt>
    <dgm:pt modelId="{22693A3C-80F5-4F63-81E0-6855EB97F99E}" type="pres">
      <dgm:prSet presAssocID="{55E90BF2-42CB-49E1-A0F1-DB85F2660BA7}" presName="rootComposite" presStyleCnt="0"/>
      <dgm:spPr/>
    </dgm:pt>
    <dgm:pt modelId="{3960DE50-EF48-4820-B26B-C58AAC40346E}" type="pres">
      <dgm:prSet presAssocID="{55E90BF2-42CB-49E1-A0F1-DB85F2660BA7}" presName="rootText" presStyleLbl="node3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EEACAA-C994-4E54-AF3A-387EBBCA2B96}" type="pres">
      <dgm:prSet presAssocID="{55E90BF2-42CB-49E1-A0F1-DB85F2660BA7}" presName="rootConnector" presStyleLbl="node3" presStyleIdx="5" presStyleCnt="7"/>
      <dgm:spPr/>
      <dgm:t>
        <a:bodyPr/>
        <a:lstStyle/>
        <a:p>
          <a:endParaRPr lang="en-US"/>
        </a:p>
      </dgm:t>
    </dgm:pt>
    <dgm:pt modelId="{15FDED72-E8A5-410B-8676-57F2D0EB657E}" type="pres">
      <dgm:prSet presAssocID="{55E90BF2-42CB-49E1-A0F1-DB85F2660BA7}" presName="hierChild4" presStyleCnt="0"/>
      <dgm:spPr/>
    </dgm:pt>
    <dgm:pt modelId="{CDD74451-CC38-4A78-B54C-575186DE3670}" type="pres">
      <dgm:prSet presAssocID="{55E90BF2-42CB-49E1-A0F1-DB85F2660BA7}" presName="hierChild5" presStyleCnt="0"/>
      <dgm:spPr/>
    </dgm:pt>
    <dgm:pt modelId="{1B52D17D-827E-44B6-9226-DCC972A75FFB}" type="pres">
      <dgm:prSet presAssocID="{BB6CCF81-8426-4809-992D-E9A2049A1B7F}" presName="Name37" presStyleLbl="parChTrans1D3" presStyleIdx="6" presStyleCnt="7"/>
      <dgm:spPr/>
      <dgm:t>
        <a:bodyPr/>
        <a:lstStyle/>
        <a:p>
          <a:endParaRPr lang="en-US"/>
        </a:p>
      </dgm:t>
    </dgm:pt>
    <dgm:pt modelId="{6DBC3AFE-FA05-465B-A31B-F6300C21B795}" type="pres">
      <dgm:prSet presAssocID="{39224A9C-2172-458A-B0E0-FE5A52777F37}" presName="hierRoot2" presStyleCnt="0">
        <dgm:presLayoutVars>
          <dgm:hierBranch val="init"/>
        </dgm:presLayoutVars>
      </dgm:prSet>
      <dgm:spPr/>
    </dgm:pt>
    <dgm:pt modelId="{E01D5D56-F213-4137-93D5-73F6B8ADCE5E}" type="pres">
      <dgm:prSet presAssocID="{39224A9C-2172-458A-B0E0-FE5A52777F37}" presName="rootComposite" presStyleCnt="0"/>
      <dgm:spPr/>
    </dgm:pt>
    <dgm:pt modelId="{88A71B2C-AB23-4A67-91FB-9BF30AAD6815}" type="pres">
      <dgm:prSet presAssocID="{39224A9C-2172-458A-B0E0-FE5A52777F37}" presName="rootText" presStyleLbl="node3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2E65D8-CEB8-44B8-8B30-DEBB7261EAD3}" type="pres">
      <dgm:prSet presAssocID="{39224A9C-2172-458A-B0E0-FE5A52777F37}" presName="rootConnector" presStyleLbl="node3" presStyleIdx="6" presStyleCnt="7"/>
      <dgm:spPr/>
      <dgm:t>
        <a:bodyPr/>
        <a:lstStyle/>
        <a:p>
          <a:endParaRPr lang="en-US"/>
        </a:p>
      </dgm:t>
    </dgm:pt>
    <dgm:pt modelId="{B7C18C3D-C043-4EE7-A590-1290EED780D9}" type="pres">
      <dgm:prSet presAssocID="{39224A9C-2172-458A-B0E0-FE5A52777F37}" presName="hierChild4" presStyleCnt="0"/>
      <dgm:spPr/>
    </dgm:pt>
    <dgm:pt modelId="{A9E760AF-CD8D-491E-AE2D-5FD3FAE22233}" type="pres">
      <dgm:prSet presAssocID="{496AABEF-6FE4-4C3F-8AF3-4317FFD1564B}" presName="Name37" presStyleLbl="parChTrans1D4" presStyleIdx="13" presStyleCnt="15"/>
      <dgm:spPr/>
      <dgm:t>
        <a:bodyPr/>
        <a:lstStyle/>
        <a:p>
          <a:endParaRPr lang="en-US"/>
        </a:p>
      </dgm:t>
    </dgm:pt>
    <dgm:pt modelId="{6E0D57FE-D0A3-4728-AB6F-BDBD3FC636B8}" type="pres">
      <dgm:prSet presAssocID="{4EFAAB25-A85A-4812-B181-6127444D08DA}" presName="hierRoot2" presStyleCnt="0">
        <dgm:presLayoutVars>
          <dgm:hierBranch val="init"/>
        </dgm:presLayoutVars>
      </dgm:prSet>
      <dgm:spPr/>
    </dgm:pt>
    <dgm:pt modelId="{B746DD98-73E4-410C-861D-B8EF1BCAF576}" type="pres">
      <dgm:prSet presAssocID="{4EFAAB25-A85A-4812-B181-6127444D08DA}" presName="rootComposite" presStyleCnt="0"/>
      <dgm:spPr/>
    </dgm:pt>
    <dgm:pt modelId="{CB10E415-BD35-426A-872D-7EDC245AC7EF}" type="pres">
      <dgm:prSet presAssocID="{4EFAAB25-A85A-4812-B181-6127444D08DA}" presName="rootText" presStyleLbl="node4" presStyleIdx="13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C5F0FD-DBC1-4F7F-9BA7-04B35B4E6449}" type="pres">
      <dgm:prSet presAssocID="{4EFAAB25-A85A-4812-B181-6127444D08DA}" presName="rootConnector" presStyleLbl="node4" presStyleIdx="13" presStyleCnt="15"/>
      <dgm:spPr/>
      <dgm:t>
        <a:bodyPr/>
        <a:lstStyle/>
        <a:p>
          <a:endParaRPr lang="en-US"/>
        </a:p>
      </dgm:t>
    </dgm:pt>
    <dgm:pt modelId="{DA6A23EB-B0D0-4409-A458-D03731AC65E9}" type="pres">
      <dgm:prSet presAssocID="{4EFAAB25-A85A-4812-B181-6127444D08DA}" presName="hierChild4" presStyleCnt="0"/>
      <dgm:spPr/>
    </dgm:pt>
    <dgm:pt modelId="{AC232ADF-0FE7-4736-88EE-AD51905869F4}" type="pres">
      <dgm:prSet presAssocID="{4EFAAB25-A85A-4812-B181-6127444D08DA}" presName="hierChild5" presStyleCnt="0"/>
      <dgm:spPr/>
    </dgm:pt>
    <dgm:pt modelId="{76AFB184-CC77-42B0-9B3A-3B3352468F9E}" type="pres">
      <dgm:prSet presAssocID="{B31BFF30-4EAE-4522-B986-7531697E8306}" presName="Name37" presStyleLbl="parChTrans1D4" presStyleIdx="14" presStyleCnt="15"/>
      <dgm:spPr/>
      <dgm:t>
        <a:bodyPr/>
        <a:lstStyle/>
        <a:p>
          <a:endParaRPr lang="en-US"/>
        </a:p>
      </dgm:t>
    </dgm:pt>
    <dgm:pt modelId="{2F3F4BD7-0445-4013-AD0B-C0A4B52B3A84}" type="pres">
      <dgm:prSet presAssocID="{FC29C3E0-537E-49BD-B46C-EB5876898CA5}" presName="hierRoot2" presStyleCnt="0">
        <dgm:presLayoutVars>
          <dgm:hierBranch val="init"/>
        </dgm:presLayoutVars>
      </dgm:prSet>
      <dgm:spPr/>
    </dgm:pt>
    <dgm:pt modelId="{05CFA81B-2B22-4477-8CFB-0E73E11A665D}" type="pres">
      <dgm:prSet presAssocID="{FC29C3E0-537E-49BD-B46C-EB5876898CA5}" presName="rootComposite" presStyleCnt="0"/>
      <dgm:spPr/>
    </dgm:pt>
    <dgm:pt modelId="{4434C63A-F264-4E65-A7BB-8EAAE222E6C9}" type="pres">
      <dgm:prSet presAssocID="{FC29C3E0-537E-49BD-B46C-EB5876898CA5}" presName="rootText" presStyleLbl="node4" presStyleIdx="14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A1F9C0-5AC5-4DD4-ADB0-9FBE9868DBD9}" type="pres">
      <dgm:prSet presAssocID="{FC29C3E0-537E-49BD-B46C-EB5876898CA5}" presName="rootConnector" presStyleLbl="node4" presStyleIdx="14" presStyleCnt="15"/>
      <dgm:spPr/>
      <dgm:t>
        <a:bodyPr/>
        <a:lstStyle/>
        <a:p>
          <a:endParaRPr lang="en-US"/>
        </a:p>
      </dgm:t>
    </dgm:pt>
    <dgm:pt modelId="{A5B79FB8-08B1-41FB-AB60-AE3D457437F4}" type="pres">
      <dgm:prSet presAssocID="{FC29C3E0-537E-49BD-B46C-EB5876898CA5}" presName="hierChild4" presStyleCnt="0"/>
      <dgm:spPr/>
    </dgm:pt>
    <dgm:pt modelId="{A5C89F2B-59EE-494D-812D-4649F15AF9D7}" type="pres">
      <dgm:prSet presAssocID="{FC29C3E0-537E-49BD-B46C-EB5876898CA5}" presName="hierChild5" presStyleCnt="0"/>
      <dgm:spPr/>
    </dgm:pt>
    <dgm:pt modelId="{5C4A1728-9F98-4FB5-B379-5356D8859D72}" type="pres">
      <dgm:prSet presAssocID="{39224A9C-2172-458A-B0E0-FE5A52777F37}" presName="hierChild5" presStyleCnt="0"/>
      <dgm:spPr/>
    </dgm:pt>
    <dgm:pt modelId="{1E98D444-4B8D-4B36-9632-ADF628E73E14}" type="pres">
      <dgm:prSet presAssocID="{3A35BDCC-A81C-42DA-B85F-97600E0A6F72}" presName="hierChild7" presStyleCnt="0"/>
      <dgm:spPr/>
    </dgm:pt>
  </dgm:ptLst>
  <dgm:cxnLst>
    <dgm:cxn modelId="{406ACD34-AE14-405F-9493-709F342F257D}" srcId="{5E0FFC50-5A3E-455B-83F2-87E906376FAF}" destId="{91CC5292-ED0A-447F-8DE2-EF4255A3B0C4}" srcOrd="0" destOrd="0" parTransId="{CBDC7181-6C27-4896-B88E-CF25EE5D9F51}" sibTransId="{40CD24E8-7A72-495B-8D65-8F18329DC2BC}"/>
    <dgm:cxn modelId="{6D958720-59B4-4734-B451-3083E5E7D72E}" type="presOf" srcId="{1666BA2D-EFD3-4075-B0F6-EADE2BED4117}" destId="{BEEAF4B6-B080-4698-B10F-B1D5EF22DEC4}" srcOrd="0" destOrd="0" presId="urn:microsoft.com/office/officeart/2005/8/layout/orgChart1"/>
    <dgm:cxn modelId="{036ED703-8DB5-4585-90C6-948DE14AD68C}" type="presOf" srcId="{3F2BB60A-5EE0-41CA-9AE2-7B6DAAC80998}" destId="{9D96A168-59D6-4179-A8BC-FB9117FDBB20}" srcOrd="0" destOrd="0" presId="urn:microsoft.com/office/officeart/2005/8/layout/orgChart1"/>
    <dgm:cxn modelId="{B88C8D61-9A03-412F-AD6D-9099D454D1DE}" type="presOf" srcId="{25866A4C-FC17-4C4C-AC3F-8FCA794605FD}" destId="{DF70A62D-8F32-45FA-B5D9-1CF77C397EE4}" srcOrd="0" destOrd="0" presId="urn:microsoft.com/office/officeart/2005/8/layout/orgChart1"/>
    <dgm:cxn modelId="{E6D828E8-2110-4A2B-B4CF-C7BA4AFF5398}" type="presOf" srcId="{31D3C7FA-171B-4464-BF83-6FCEAB453E92}" destId="{185A1DB5-C177-4B2B-B688-27BFFD7DA711}" srcOrd="0" destOrd="0" presId="urn:microsoft.com/office/officeart/2005/8/layout/orgChart1"/>
    <dgm:cxn modelId="{1159E2F2-F987-492A-BC4A-538E7CB95549}" srcId="{9AB7F486-FFAE-4CE7-9980-F58B20E18D9B}" destId="{C4089472-D104-4B90-AE37-6E75A72B9693}" srcOrd="2" destOrd="0" parTransId="{FC5A2B19-2E9E-47E3-BDC0-28199B104837}" sibTransId="{06D82AF2-D4C3-420F-821B-03DA033C4956}"/>
    <dgm:cxn modelId="{2242832F-503A-4D59-A81A-25CAC8C4C367}" type="presOf" srcId="{FFB0C634-4786-4B33-A2B1-7B131E65FC2C}" destId="{44DB7433-0BF2-4DB3-8930-46F17FBA00BE}" srcOrd="0" destOrd="0" presId="urn:microsoft.com/office/officeart/2005/8/layout/orgChart1"/>
    <dgm:cxn modelId="{1EE31394-CE58-446B-A4C3-41F1AD527B77}" srcId="{9AB7F486-FFAE-4CE7-9980-F58B20E18D9B}" destId="{D75A44BC-02B6-4727-8DA1-4378292AA03D}" srcOrd="1" destOrd="0" parTransId="{31D3C7FA-171B-4464-BF83-6FCEAB453E92}" sibTransId="{02E7B7E1-6EB3-49FA-9C21-6A67F7253DE2}"/>
    <dgm:cxn modelId="{927AD43C-7C42-4E6E-B444-98917D52EB30}" type="presOf" srcId="{7B8F4E8D-CEA1-4D7C-A2DB-D1EB844A2A05}" destId="{2680963F-2D53-4E59-A693-085C197932CB}" srcOrd="0" destOrd="0" presId="urn:microsoft.com/office/officeart/2005/8/layout/orgChart1"/>
    <dgm:cxn modelId="{B9C86832-8A29-46A5-A97A-E2D45AF22447}" type="presOf" srcId="{A0326CE2-D473-4BDE-9C0E-DE3AB90C5B1E}" destId="{9DCDFD93-35FF-4EEC-ADE0-D5F02A91820D}" srcOrd="0" destOrd="0" presId="urn:microsoft.com/office/officeart/2005/8/layout/orgChart1"/>
    <dgm:cxn modelId="{A0E5ED83-2F75-4BB3-9A81-ED21017A140D}" srcId="{9AB7F486-FFAE-4CE7-9980-F58B20E18D9B}" destId="{9423B407-F5C1-4BB9-9A3F-32439EAE562B}" srcOrd="3" destOrd="0" parTransId="{671E3AB4-3F2D-4569-A3D0-7FB794ABFC4E}" sibTransId="{9CF8887D-CA40-4890-890D-26FC269A97E6}"/>
    <dgm:cxn modelId="{0BC50930-87CF-4DA6-8B6F-28F810785602}" type="presOf" srcId="{3C8DC93F-8D56-44AE-8C7D-0EA23B1519D7}" destId="{18A0A81B-E7C8-4049-BB30-8BCF53CA08BE}" srcOrd="0" destOrd="0" presId="urn:microsoft.com/office/officeart/2005/8/layout/orgChart1"/>
    <dgm:cxn modelId="{D5C0A882-018D-4CF8-9D2A-3CF5E111002B}" srcId="{A4801BF9-EC6C-4FBE-AFAB-7A3D4C04E8F1}" destId="{8BAE4DE9-070E-4DAC-9AFE-C3D5C9B4C791}" srcOrd="0" destOrd="0" parTransId="{F13A53C5-8C28-4FDA-8D60-0379688F47A7}" sibTransId="{8024D1DE-82F8-4C2B-9F11-FC882C4F3C64}"/>
    <dgm:cxn modelId="{C4ABC43E-5F69-44F7-8767-7E2F6FE0981D}" type="presOf" srcId="{C4089472-D104-4B90-AE37-6E75A72B9693}" destId="{88AA9162-974C-40BF-9F67-7FC687047029}" srcOrd="1" destOrd="0" presId="urn:microsoft.com/office/officeart/2005/8/layout/orgChart1"/>
    <dgm:cxn modelId="{F5CF1E2B-1030-4D95-92B0-95B9F69B08E5}" type="presOf" srcId="{9423B407-F5C1-4BB9-9A3F-32439EAE562B}" destId="{C4059ABF-DFCB-4C0D-BF66-12C9DAC0D558}" srcOrd="0" destOrd="0" presId="urn:microsoft.com/office/officeart/2005/8/layout/orgChart1"/>
    <dgm:cxn modelId="{BE79D860-660E-43EC-9E55-A726F0C3C18B}" type="presOf" srcId="{1C89EFD1-F17D-4577-9A1C-DC03DA1F3A69}" destId="{C96DD870-D12E-4E0C-BBF8-FC44C5527F56}" srcOrd="0" destOrd="0" presId="urn:microsoft.com/office/officeart/2005/8/layout/orgChart1"/>
    <dgm:cxn modelId="{4A7DB14E-A325-420E-B126-B582AB1658FD}" type="presOf" srcId="{9AB7F486-FFAE-4CE7-9980-F58B20E18D9B}" destId="{44338082-908A-4B72-9F1F-66A64EEBD8F9}" srcOrd="0" destOrd="0" presId="urn:microsoft.com/office/officeart/2005/8/layout/orgChart1"/>
    <dgm:cxn modelId="{455BF52D-DC37-46AA-A158-CCC4AB085BD3}" type="presOf" srcId="{0F92A18E-4F8A-4833-BA0C-E69B3410BECA}" destId="{178CDCC1-1C81-4E6E-9281-EDD8A9944AB0}" srcOrd="0" destOrd="0" presId="urn:microsoft.com/office/officeart/2005/8/layout/orgChart1"/>
    <dgm:cxn modelId="{F44BBFBC-1795-4D21-9574-0046A50B9215}" type="presOf" srcId="{4B9AAFBA-8530-4F27-A7B2-D55692F22CEE}" destId="{B6389425-65D5-4CC0-A629-B8FFDF08AC43}" srcOrd="0" destOrd="0" presId="urn:microsoft.com/office/officeart/2005/8/layout/orgChart1"/>
    <dgm:cxn modelId="{4F7F6B54-3CD0-4694-9DC0-3CDEB69508EA}" type="presOf" srcId="{4EFAAB25-A85A-4812-B181-6127444D08DA}" destId="{CB10E415-BD35-426A-872D-7EDC245AC7EF}" srcOrd="0" destOrd="0" presId="urn:microsoft.com/office/officeart/2005/8/layout/orgChart1"/>
    <dgm:cxn modelId="{AA0B5E73-551A-40BF-BB41-291190B373E3}" type="presOf" srcId="{91CC5292-ED0A-447F-8DE2-EF4255A3B0C4}" destId="{11652E14-66BE-4514-ADE4-174F6EECAC1D}" srcOrd="0" destOrd="0" presId="urn:microsoft.com/office/officeart/2005/8/layout/orgChart1"/>
    <dgm:cxn modelId="{3FD2CA5E-016F-4193-BB51-AD7E9DA3B8EE}" type="presOf" srcId="{4EC318E7-11F8-4533-90FC-C7195494434F}" destId="{6B2F99EA-39A5-4C36-A496-5EB8C1EE2AAD}" srcOrd="0" destOrd="0" presId="urn:microsoft.com/office/officeart/2005/8/layout/orgChart1"/>
    <dgm:cxn modelId="{15409E04-7D9C-4349-AE5D-37EDB5B7E3BA}" type="presOf" srcId="{D1651E33-13EA-4DD3-93FF-A34E8E0FBD4F}" destId="{344C9C2F-6B9B-402E-B80D-71953A1AD685}" srcOrd="1" destOrd="0" presId="urn:microsoft.com/office/officeart/2005/8/layout/orgChart1"/>
    <dgm:cxn modelId="{6EC18C4B-C7A2-46C0-BB8D-090A2409FD39}" srcId="{5E0FFC50-5A3E-455B-83F2-87E906376FAF}" destId="{E597038A-E452-4198-8AC1-BAED5836CE69}" srcOrd="2" destOrd="0" parTransId="{978A393A-8258-4D66-BACB-4C5A4748AA08}" sibTransId="{BCFBDFD4-9B49-42A8-8838-563801455E06}"/>
    <dgm:cxn modelId="{4860F1FF-F2BD-4CBF-99D9-0B1BA8253BBE}" type="presOf" srcId="{BDA3390C-EBE1-441E-8546-EB71154B9D53}" destId="{2B631DCB-F0C5-4672-BF02-CCA4CA531997}" srcOrd="1" destOrd="0" presId="urn:microsoft.com/office/officeart/2005/8/layout/orgChart1"/>
    <dgm:cxn modelId="{7D798876-ECD8-4214-960B-4785443ED719}" type="presOf" srcId="{B31BFF30-4EAE-4522-B986-7531697E8306}" destId="{76AFB184-CC77-42B0-9B3A-3B3352468F9E}" srcOrd="0" destOrd="0" presId="urn:microsoft.com/office/officeart/2005/8/layout/orgChart1"/>
    <dgm:cxn modelId="{827C419B-0C2B-4FB3-867D-AE4AEA34DBE0}" type="presOf" srcId="{91CC5292-ED0A-447F-8DE2-EF4255A3B0C4}" destId="{764320BF-C8AD-4431-9500-D85A61FB63EC}" srcOrd="1" destOrd="0" presId="urn:microsoft.com/office/officeart/2005/8/layout/orgChart1"/>
    <dgm:cxn modelId="{318A5597-0803-4280-B2E8-264BE2814695}" type="presOf" srcId="{3F2BB60A-5EE0-41CA-9AE2-7B6DAAC80998}" destId="{433764F5-A2AC-445F-BC27-745CD52A9DE4}" srcOrd="1" destOrd="0" presId="urn:microsoft.com/office/officeart/2005/8/layout/orgChart1"/>
    <dgm:cxn modelId="{B6D4B1E4-CDE4-442E-9FE7-32E9E3FF8F7E}" srcId="{8BAE4DE9-070E-4DAC-9AFE-C3D5C9B4C791}" destId="{3A35BDCC-A81C-42DA-B85F-97600E0A6F72}" srcOrd="0" destOrd="0" parTransId="{FFB0C634-4786-4B33-A2B1-7B131E65FC2C}" sibTransId="{F495A6A7-FD4E-4D51-B645-E853FFE2AD7F}"/>
    <dgm:cxn modelId="{C24D0B1D-E959-45B4-8919-E7ED309A378B}" type="presOf" srcId="{51292B1D-356F-4799-B8AB-F28E2B88E688}" destId="{F1DE21A6-2B13-4AAB-AD3F-25E52DE12BEC}" srcOrd="1" destOrd="0" presId="urn:microsoft.com/office/officeart/2005/8/layout/orgChart1"/>
    <dgm:cxn modelId="{9CE7B804-21A7-4FD9-BE81-77D6927300C7}" type="presOf" srcId="{FC29C3E0-537E-49BD-B46C-EB5876898CA5}" destId="{4434C63A-F264-4E65-A7BB-8EAAE222E6C9}" srcOrd="0" destOrd="0" presId="urn:microsoft.com/office/officeart/2005/8/layout/orgChart1"/>
    <dgm:cxn modelId="{38857827-3EC1-4F85-8301-6F3A72ECA259}" type="presOf" srcId="{3A35BDCC-A81C-42DA-B85F-97600E0A6F72}" destId="{162F197D-58B2-4FFC-A774-90668C510DF2}" srcOrd="1" destOrd="0" presId="urn:microsoft.com/office/officeart/2005/8/layout/orgChart1"/>
    <dgm:cxn modelId="{426E8127-8B6F-4C34-B8CD-4B6D43519309}" type="presOf" srcId="{B12D3D76-9923-4D99-A472-19873BD9602D}" destId="{BAE435A8-F28A-4E1E-BF65-21C5ED3EC5E9}" srcOrd="0" destOrd="0" presId="urn:microsoft.com/office/officeart/2005/8/layout/orgChart1"/>
    <dgm:cxn modelId="{27E89000-158B-432A-A28B-AF864B5125E1}" srcId="{461F0695-E7A0-421A-A73E-5DBFAE1861E5}" destId="{3F2BB60A-5EE0-41CA-9AE2-7B6DAAC80998}" srcOrd="1" destOrd="0" parTransId="{8C2BCB0D-1F0C-4819-84F7-0FD10AD56895}" sibTransId="{BA182D1B-1DEB-4B74-A3F5-76C224C66442}"/>
    <dgm:cxn modelId="{A5A4BC30-D20D-4FA0-B383-2AE8E51EB834}" type="presOf" srcId="{1AB0E030-DD2B-499F-B8CF-09F4ED6A5B29}" destId="{68B9ABE1-B915-421A-8923-724BB8DE128B}" srcOrd="0" destOrd="0" presId="urn:microsoft.com/office/officeart/2005/8/layout/orgChart1"/>
    <dgm:cxn modelId="{AB491A8E-C0BE-4FC7-B34F-AB40646D7309}" type="presOf" srcId="{9423B407-F5C1-4BB9-9A3F-32439EAE562B}" destId="{C91423B0-D7B6-45C8-AB0B-B61E92EA547B}" srcOrd="1" destOrd="0" presId="urn:microsoft.com/office/officeart/2005/8/layout/orgChart1"/>
    <dgm:cxn modelId="{0EF29A67-4968-4D81-A06C-77C269E3C456}" type="presOf" srcId="{8BAE4DE9-070E-4DAC-9AFE-C3D5C9B4C791}" destId="{90A5DDF7-9DB7-487B-908F-985E8AE71AFD}" srcOrd="0" destOrd="0" presId="urn:microsoft.com/office/officeart/2005/8/layout/orgChart1"/>
    <dgm:cxn modelId="{53860075-4A71-42F2-8709-6CEBE71E73A8}" type="presOf" srcId="{8BAE4DE9-070E-4DAC-9AFE-C3D5C9B4C791}" destId="{E7D515B2-7D17-4D1E-9F1F-15E878D297D0}" srcOrd="1" destOrd="0" presId="urn:microsoft.com/office/officeart/2005/8/layout/orgChart1"/>
    <dgm:cxn modelId="{728164DD-D93F-4E9C-9C72-6D51A28998E4}" type="presOf" srcId="{599CD260-7689-4BDF-BF0A-4ED6AA27F08B}" destId="{5D676827-1108-42CD-8828-E5C47D4AFB61}" srcOrd="0" destOrd="0" presId="urn:microsoft.com/office/officeart/2005/8/layout/orgChart1"/>
    <dgm:cxn modelId="{E0B41A09-B935-4744-8BD3-763AA757DBB5}" type="presOf" srcId="{671E3AB4-3F2D-4569-A3D0-7FB794ABFC4E}" destId="{061DE4D6-01C5-4487-9857-AD8ECC771688}" srcOrd="0" destOrd="0" presId="urn:microsoft.com/office/officeart/2005/8/layout/orgChart1"/>
    <dgm:cxn modelId="{A0A7C4BA-C3D1-4BC7-891F-71762FE53476}" type="presOf" srcId="{9AB7F486-FFAE-4CE7-9980-F58B20E18D9B}" destId="{7F14CF6D-B762-4370-8698-66E7011CF179}" srcOrd="1" destOrd="0" presId="urn:microsoft.com/office/officeart/2005/8/layout/orgChart1"/>
    <dgm:cxn modelId="{706F0D93-36B8-49FA-A415-E5F3BC20A0BF}" type="presOf" srcId="{4B9AAFBA-8530-4F27-A7B2-D55692F22CEE}" destId="{8B87DFB1-A552-4D04-A709-3AE3D99CB9F0}" srcOrd="1" destOrd="0" presId="urn:microsoft.com/office/officeart/2005/8/layout/orgChart1"/>
    <dgm:cxn modelId="{BAD87A17-1A61-49BF-AE76-C28ABCB1B0F6}" type="presOf" srcId="{55E90BF2-42CB-49E1-A0F1-DB85F2660BA7}" destId="{3960DE50-EF48-4820-B26B-C58AAC40346E}" srcOrd="0" destOrd="0" presId="urn:microsoft.com/office/officeart/2005/8/layout/orgChart1"/>
    <dgm:cxn modelId="{331FFBD3-07D8-4BA9-B929-5CB5C33D6E03}" srcId="{C2C187FF-F9A4-4276-A347-F60895CE1460}" destId="{51292B1D-356F-4799-B8AB-F28E2B88E688}" srcOrd="2" destOrd="0" parTransId="{206DC79A-6612-4A93-BEBE-B500BBCF3072}" sibTransId="{E28FAD7B-3F43-4CA0-AFEF-88D1B4831C60}"/>
    <dgm:cxn modelId="{92B103D1-BA59-4C29-864E-C1AB34A7BE03}" type="presOf" srcId="{3A35BDCC-A81C-42DA-B85F-97600E0A6F72}" destId="{CD4399DA-B214-40FB-97E0-F86938DDCC17}" srcOrd="0" destOrd="0" presId="urn:microsoft.com/office/officeart/2005/8/layout/orgChart1"/>
    <dgm:cxn modelId="{C14E5D14-D750-40DE-84B2-5D6CF1DFD3B0}" srcId="{AA01AED4-3622-4D3A-9E5B-B50FAF75914A}" destId="{9AB7F486-FFAE-4CE7-9980-F58B20E18D9B}" srcOrd="0" destOrd="0" parTransId="{6DB1D66B-5949-4026-96FC-8D55C1B9E79A}" sibTransId="{93683F2E-034E-4F7A-A8AA-6D4A6960F948}"/>
    <dgm:cxn modelId="{E94BA5D8-9DBE-4605-9EC7-1C5924CCDAAB}" type="presOf" srcId="{C2C187FF-F9A4-4276-A347-F60895CE1460}" destId="{97F30C0E-D138-4E90-8F9E-DE856E1D783F}" srcOrd="0" destOrd="0" presId="urn:microsoft.com/office/officeart/2005/8/layout/orgChart1"/>
    <dgm:cxn modelId="{EABECD36-A2C5-40DB-957E-0CB16987008C}" type="presOf" srcId="{A0326CE2-D473-4BDE-9C0E-DE3AB90C5B1E}" destId="{3120A4F5-7BB0-4016-826C-014F4F9BA4F5}" srcOrd="1" destOrd="0" presId="urn:microsoft.com/office/officeart/2005/8/layout/orgChart1"/>
    <dgm:cxn modelId="{832AE8FE-A2B3-493D-9632-62B829D5C372}" type="presOf" srcId="{55E90BF2-42CB-49E1-A0F1-DB85F2660BA7}" destId="{A0EEACAA-C994-4E54-AF3A-387EBBCA2B96}" srcOrd="1" destOrd="0" presId="urn:microsoft.com/office/officeart/2005/8/layout/orgChart1"/>
    <dgm:cxn modelId="{90917071-FD8F-4327-89F0-96DFEC44E05E}" type="presOf" srcId="{D75A44BC-02B6-4727-8DA1-4378292AA03D}" destId="{247909F8-AB74-4F07-B05A-6CB7741861E2}" srcOrd="1" destOrd="0" presId="urn:microsoft.com/office/officeart/2005/8/layout/orgChart1"/>
    <dgm:cxn modelId="{C087BF12-98D1-4ACE-A76B-00971E5DC5EC}" type="presOf" srcId="{496AABEF-6FE4-4C3F-8AF3-4317FFD1564B}" destId="{A9E760AF-CD8D-491E-AE2D-5FD3FAE22233}" srcOrd="0" destOrd="0" presId="urn:microsoft.com/office/officeart/2005/8/layout/orgChart1"/>
    <dgm:cxn modelId="{221F7F7D-94C5-494A-ABB7-438262AA2B70}" type="presOf" srcId="{AA01AED4-3622-4D3A-9E5B-B50FAF75914A}" destId="{E44AF364-819C-4F41-834A-2D08984B3685}" srcOrd="0" destOrd="0" presId="urn:microsoft.com/office/officeart/2005/8/layout/orgChart1"/>
    <dgm:cxn modelId="{B5BF7834-7913-4B5B-BA1D-4C7E6366611E}" srcId="{39224A9C-2172-458A-B0E0-FE5A52777F37}" destId="{4EFAAB25-A85A-4812-B181-6127444D08DA}" srcOrd="0" destOrd="0" parTransId="{496AABEF-6FE4-4C3F-8AF3-4317FFD1564B}" sibTransId="{AAB03B9B-E60B-4943-AE87-19C187E55A34}"/>
    <dgm:cxn modelId="{6173B4DC-AF2A-4D49-ABDC-AF2F743B4488}" type="presOf" srcId="{51292B1D-356F-4799-B8AB-F28E2B88E688}" destId="{B7BEA0DB-27A1-4827-A1C7-75E569B9EAD3}" srcOrd="0" destOrd="0" presId="urn:microsoft.com/office/officeart/2005/8/layout/orgChart1"/>
    <dgm:cxn modelId="{F0F95B06-759B-4B35-BF38-BD637D4F504F}" type="presOf" srcId="{36D2AC24-25D4-4CBF-B3A7-27510CEA778B}" destId="{DD90FE91-4B34-438C-94E3-E35D987D841E}" srcOrd="0" destOrd="0" presId="urn:microsoft.com/office/officeart/2005/8/layout/orgChart1"/>
    <dgm:cxn modelId="{5E35C4DE-261D-472D-9D63-BCCB1331348C}" srcId="{C2C187FF-F9A4-4276-A347-F60895CE1460}" destId="{A0326CE2-D473-4BDE-9C0E-DE3AB90C5B1E}" srcOrd="1" destOrd="0" parTransId="{A0383E41-FE09-42FE-B43A-B07546A17168}" sibTransId="{FBBF4208-BE94-4F57-B1B0-22347AD53894}"/>
    <dgm:cxn modelId="{16179811-BBBC-4D72-89A2-E5D416E223F8}" type="presOf" srcId="{45729904-07E0-41DA-9681-740C732A67CA}" destId="{FB0CEACE-5FD7-4D8C-87F6-552606ABA041}" srcOrd="0" destOrd="0" presId="urn:microsoft.com/office/officeart/2005/8/layout/orgChart1"/>
    <dgm:cxn modelId="{0DA9AE2C-5405-4B0B-82FC-D9AA97FEAB1B}" type="presOf" srcId="{A0383E41-FE09-42FE-B43A-B07546A17168}" destId="{7663C90E-3A82-4169-ABE4-10E3355656EC}" srcOrd="0" destOrd="0" presId="urn:microsoft.com/office/officeart/2005/8/layout/orgChart1"/>
    <dgm:cxn modelId="{F1608488-CBD4-4D2C-A159-F3536122BB62}" type="presOf" srcId="{CBDC7181-6C27-4896-B88E-CF25EE5D9F51}" destId="{45A2736D-8F3A-4437-A770-33857F38F63B}" srcOrd="0" destOrd="0" presId="urn:microsoft.com/office/officeart/2005/8/layout/orgChart1"/>
    <dgm:cxn modelId="{EC571333-1110-491A-A644-F2B4036D4465}" srcId="{3A35BDCC-A81C-42DA-B85F-97600E0A6F72}" destId="{461F0695-E7A0-421A-A73E-5DBFAE1861E5}" srcOrd="2" destOrd="0" parTransId="{3C8DC93F-8D56-44AE-8C7D-0EA23B1519D7}" sibTransId="{50923A4B-CA8C-4795-9C87-9D5BC159065B}"/>
    <dgm:cxn modelId="{154DA3FD-3982-433E-8704-1FE09D633080}" type="presOf" srcId="{5E0FFC50-5A3E-455B-83F2-87E906376FAF}" destId="{BA357D42-BD9D-49F3-96F0-947BB4C34D44}" srcOrd="0" destOrd="0" presId="urn:microsoft.com/office/officeart/2005/8/layout/orgChart1"/>
    <dgm:cxn modelId="{461F4C59-FD04-46CF-80D3-ADC079B0F129}" type="presOf" srcId="{206DC79A-6612-4A93-BEBE-B500BBCF3072}" destId="{B2672D7B-F582-4FF7-BCB5-F913E2340AF7}" srcOrd="0" destOrd="0" presId="urn:microsoft.com/office/officeart/2005/8/layout/orgChart1"/>
    <dgm:cxn modelId="{47CB37AC-F2B9-4BA0-819A-4E088DC6E5A0}" type="presOf" srcId="{8C2BCB0D-1F0C-4819-84F7-0FD10AD56895}" destId="{6ECA2D09-661A-45A6-ABCE-69036C389887}" srcOrd="0" destOrd="0" presId="urn:microsoft.com/office/officeart/2005/8/layout/orgChart1"/>
    <dgm:cxn modelId="{700327E7-75D2-46F0-8A69-DE704852F5F6}" srcId="{9AB7F486-FFAE-4CE7-9980-F58B20E18D9B}" destId="{D1651E33-13EA-4DD3-93FF-A34E8E0FBD4F}" srcOrd="0" destOrd="0" parTransId="{25866A4C-FC17-4C4C-AC3F-8FCA794605FD}" sibTransId="{D7E4D867-69F7-423C-A121-50E6029B29DB}"/>
    <dgm:cxn modelId="{6F2CB51F-B3A7-4465-B9F6-D4BAF60BA0C0}" type="presOf" srcId="{E597038A-E452-4198-8AC1-BAED5836CE69}" destId="{A94327D1-9533-4EF7-97CD-4A5269AA22A6}" srcOrd="1" destOrd="0" presId="urn:microsoft.com/office/officeart/2005/8/layout/orgChart1"/>
    <dgm:cxn modelId="{8D854F85-F4CA-4C5A-991F-DAB169EAB60C}" srcId="{461F0695-E7A0-421A-A73E-5DBFAE1861E5}" destId="{4B9AAFBA-8530-4F27-A7B2-D55692F22CEE}" srcOrd="0" destOrd="0" parTransId="{599CD260-7689-4BDF-BF0A-4ED6AA27F08B}" sibTransId="{EB68F6E9-7129-45B4-A2E1-D749D0A190CD}"/>
    <dgm:cxn modelId="{0484411B-B9DD-4048-BC3D-15DBDA86A10C}" type="presOf" srcId="{BB6CCF81-8426-4809-992D-E9A2049A1B7F}" destId="{1B52D17D-827E-44B6-9226-DCC972A75FFB}" srcOrd="0" destOrd="0" presId="urn:microsoft.com/office/officeart/2005/8/layout/orgChart1"/>
    <dgm:cxn modelId="{D41DA146-B2DF-46C3-814F-E48A0CC20ABE}" type="presOf" srcId="{A4801BF9-EC6C-4FBE-AFAB-7A3D4C04E8F1}" destId="{5C844672-B46E-41FD-B82E-082DE3B3BA5E}" srcOrd="0" destOrd="0" presId="urn:microsoft.com/office/officeart/2005/8/layout/orgChart1"/>
    <dgm:cxn modelId="{AFB9F3AE-9176-43DB-9465-3250A2E83763}" type="presOf" srcId="{E597038A-E452-4198-8AC1-BAED5836CE69}" destId="{1DE41CB8-611C-45BF-AE0E-8EB8FAC772E4}" srcOrd="0" destOrd="0" presId="urn:microsoft.com/office/officeart/2005/8/layout/orgChart1"/>
    <dgm:cxn modelId="{1CE06396-7CA9-4A9E-8913-6B68D0B304EB}" srcId="{39224A9C-2172-458A-B0E0-FE5A52777F37}" destId="{FC29C3E0-537E-49BD-B46C-EB5876898CA5}" srcOrd="1" destOrd="0" parTransId="{B31BFF30-4EAE-4522-B986-7531697E8306}" sibTransId="{9F0FF09A-D76A-4299-9034-023DF90F6C09}"/>
    <dgm:cxn modelId="{62901E36-9722-45BF-926D-382E6F8E757F}" type="presOf" srcId="{AA01AED4-3622-4D3A-9E5B-B50FAF75914A}" destId="{3BEB6465-CF06-4CB3-956E-9EF2091C5570}" srcOrd="1" destOrd="0" presId="urn:microsoft.com/office/officeart/2005/8/layout/orgChart1"/>
    <dgm:cxn modelId="{F5B8C890-69C0-4CAA-BD74-D9C524AA04CA}" type="presOf" srcId="{FC29C3E0-537E-49BD-B46C-EB5876898CA5}" destId="{C7A1F9C0-5AC5-4DD4-ADB0-9FBE9868DBD9}" srcOrd="1" destOrd="0" presId="urn:microsoft.com/office/officeart/2005/8/layout/orgChart1"/>
    <dgm:cxn modelId="{D8463071-BCAA-4B09-A86D-A615482BD717}" srcId="{8BAE4DE9-070E-4DAC-9AFE-C3D5C9B4C791}" destId="{AA01AED4-3622-4D3A-9E5B-B50FAF75914A}" srcOrd="1" destOrd="0" parTransId="{45729904-07E0-41DA-9681-740C732A67CA}" sibTransId="{D4DE8C51-D840-4B5E-B9E6-6DCC5C0D95F2}"/>
    <dgm:cxn modelId="{8049BCF3-9AD9-4E6D-BCCB-1C1C624C6E04}" srcId="{3A35BDCC-A81C-42DA-B85F-97600E0A6F72}" destId="{5E0FFC50-5A3E-455B-83F2-87E906376FAF}" srcOrd="1" destOrd="0" parTransId="{1C89EFD1-F17D-4577-9A1C-DC03DA1F3A69}" sibTransId="{1F858B50-D440-4C49-AF23-77420D963EB1}"/>
    <dgm:cxn modelId="{B17395FC-1D01-4903-8EDE-AE8DE3092CC2}" type="presOf" srcId="{21CAE910-93F2-4ED1-999F-447AEB42E606}" destId="{C346ADF6-F290-40FB-AEA3-2672BCFDA9F1}" srcOrd="0" destOrd="0" presId="urn:microsoft.com/office/officeart/2005/8/layout/orgChart1"/>
    <dgm:cxn modelId="{61050AED-CF53-40D7-9544-EEB9E546A285}" type="presOf" srcId="{D1651E33-13EA-4DD3-93FF-A34E8E0FBD4F}" destId="{14898188-C6B2-42AC-8E54-8DFC91C413E6}" srcOrd="0" destOrd="0" presId="urn:microsoft.com/office/officeart/2005/8/layout/orgChart1"/>
    <dgm:cxn modelId="{1F98E38F-3F23-49B4-B168-AE86601A3D12}" type="presOf" srcId="{978A393A-8258-4D66-BACB-4C5A4748AA08}" destId="{84FAA2BD-8B61-4101-9445-DCFC4821C75C}" srcOrd="0" destOrd="0" presId="urn:microsoft.com/office/officeart/2005/8/layout/orgChart1"/>
    <dgm:cxn modelId="{EA5C8B01-C077-4291-9EFC-372C1A0997EC}" srcId="{461F0695-E7A0-421A-A73E-5DBFAE1861E5}" destId="{7B8F4E8D-CEA1-4D7C-A2DB-D1EB844A2A05}" srcOrd="2" destOrd="0" parTransId="{FCC32268-D564-4128-9715-7AD0FF793B9D}" sibTransId="{B4EDEB40-3535-427E-8857-E80377445F36}"/>
    <dgm:cxn modelId="{24A78258-0DC6-4549-B83B-CFB53A45A1DB}" type="presOf" srcId="{461F0695-E7A0-421A-A73E-5DBFAE1861E5}" destId="{937444B2-2E95-4860-8912-DE1D29E9572D}" srcOrd="0" destOrd="0" presId="urn:microsoft.com/office/officeart/2005/8/layout/orgChart1"/>
    <dgm:cxn modelId="{1638D175-A20D-42C0-8ACE-D67F570B7D37}" type="presOf" srcId="{1666BA2D-EFD3-4075-B0F6-EADE2BED4117}" destId="{76009169-FCF6-4E5C-8C63-84899E5B6958}" srcOrd="1" destOrd="0" presId="urn:microsoft.com/office/officeart/2005/8/layout/orgChart1"/>
    <dgm:cxn modelId="{C2C92C5C-2422-4437-98C0-38D6F30EAF2C}" type="presOf" srcId="{C2C187FF-F9A4-4276-A347-F60895CE1460}" destId="{9559C84A-B331-458F-8FC7-E816A0445275}" srcOrd="1" destOrd="0" presId="urn:microsoft.com/office/officeart/2005/8/layout/orgChart1"/>
    <dgm:cxn modelId="{2DC75FAE-54A0-4869-A120-E36BC868C754}" type="presOf" srcId="{6DB1D66B-5949-4026-96FC-8D55C1B9E79A}" destId="{296552C1-F8EF-4470-80C8-3063C74A8624}" srcOrd="0" destOrd="0" presId="urn:microsoft.com/office/officeart/2005/8/layout/orgChart1"/>
    <dgm:cxn modelId="{6C27AC84-5941-4796-BB65-DE76B118E993}" type="presOf" srcId="{4EC318E7-11F8-4533-90FC-C7195494434F}" destId="{1BC1FAD0-8184-439A-8942-2DE884E5B103}" srcOrd="1" destOrd="0" presId="urn:microsoft.com/office/officeart/2005/8/layout/orgChart1"/>
    <dgm:cxn modelId="{51814E57-CD62-4764-8367-F5485C3E2D61}" type="presOf" srcId="{39224A9C-2172-458A-B0E0-FE5A52777F37}" destId="{88A71B2C-AB23-4A67-91FB-9BF30AAD6815}" srcOrd="0" destOrd="0" presId="urn:microsoft.com/office/officeart/2005/8/layout/orgChart1"/>
    <dgm:cxn modelId="{2C339AB8-4DE0-45FD-9086-9696E0B2CC31}" type="presOf" srcId="{FC5A2B19-2E9E-47E3-BDC0-28199B104837}" destId="{229D6A76-6C84-4142-9FD4-BB29865031CB}" srcOrd="0" destOrd="0" presId="urn:microsoft.com/office/officeart/2005/8/layout/orgChart1"/>
    <dgm:cxn modelId="{36FADED7-41BF-40A5-8173-BFB6EB6811D4}" type="presOf" srcId="{5E0FFC50-5A3E-455B-83F2-87E906376FAF}" destId="{DE030B07-FF9A-427D-8FFA-65A94AE2AD2D}" srcOrd="1" destOrd="0" presId="urn:microsoft.com/office/officeart/2005/8/layout/orgChart1"/>
    <dgm:cxn modelId="{EFCF16C4-097F-4926-84CC-86A20D3EBF11}" srcId="{C2C187FF-F9A4-4276-A347-F60895CE1460}" destId="{1666BA2D-EFD3-4075-B0F6-EADE2BED4117}" srcOrd="0" destOrd="0" parTransId="{0F92A18E-4F8A-4833-BA0C-E69B3410BECA}" sibTransId="{5EA8EF84-7D4F-4652-A27D-4208337B33DD}"/>
    <dgm:cxn modelId="{563FBA46-EBA3-4A77-BA9F-350E8F7D1074}" type="presOf" srcId="{39224A9C-2172-458A-B0E0-FE5A52777F37}" destId="{902E65D8-CEB8-44B8-8B30-DEBB7261EAD3}" srcOrd="1" destOrd="0" presId="urn:microsoft.com/office/officeart/2005/8/layout/orgChart1"/>
    <dgm:cxn modelId="{A30BB363-4DA8-47FD-A1BE-4BFF9E13B05B}" type="presOf" srcId="{C4089472-D104-4B90-AE37-6E75A72B9693}" destId="{6FB734A6-44D7-43FB-9FE4-7EB585CBBDD2}" srcOrd="0" destOrd="0" presId="urn:microsoft.com/office/officeart/2005/8/layout/orgChart1"/>
    <dgm:cxn modelId="{6B807EE1-70E4-4745-A460-B25F5709298C}" type="presOf" srcId="{4EFAAB25-A85A-4812-B181-6127444D08DA}" destId="{86C5F0FD-DBC1-4F7F-9BA7-04B35B4E6449}" srcOrd="1" destOrd="0" presId="urn:microsoft.com/office/officeart/2005/8/layout/orgChart1"/>
    <dgm:cxn modelId="{37449177-90D5-4490-82A3-4B5D3EEFD91C}" srcId="{5E0FFC50-5A3E-455B-83F2-87E906376FAF}" destId="{BDA3390C-EBE1-441E-8546-EB71154B9D53}" srcOrd="1" destOrd="0" parTransId="{1AB0E030-DD2B-499F-B8CF-09F4ED6A5B29}" sibTransId="{DBA621E7-4C74-49ED-9DB0-FB95D39C0A01}"/>
    <dgm:cxn modelId="{98C89ED1-4345-4706-965B-DC8E0A550E22}" type="presOf" srcId="{FCC32268-D564-4128-9715-7AD0FF793B9D}" destId="{ABCCD7AA-6A55-4C1B-91F9-62D733C8E287}" srcOrd="0" destOrd="0" presId="urn:microsoft.com/office/officeart/2005/8/layout/orgChart1"/>
    <dgm:cxn modelId="{EF4FBAF0-16BB-4BEA-A93D-9AFA240F1035}" type="presOf" srcId="{461F0695-E7A0-421A-A73E-5DBFAE1861E5}" destId="{6B3BA860-3C72-4E47-9F84-F7B9B10917A2}" srcOrd="1" destOrd="0" presId="urn:microsoft.com/office/officeart/2005/8/layout/orgChart1"/>
    <dgm:cxn modelId="{DD037DF7-DDEF-4DF8-B46C-CD2BB2D02401}" srcId="{3A35BDCC-A81C-42DA-B85F-97600E0A6F72}" destId="{4EC318E7-11F8-4533-90FC-C7195494434F}" srcOrd="3" destOrd="0" parTransId="{B12D3D76-9923-4D99-A472-19873BD9602D}" sibTransId="{0BE7908A-CBB4-4465-99D5-688DFA598993}"/>
    <dgm:cxn modelId="{C251AB24-5675-4827-A0D2-749586224A00}" srcId="{3A35BDCC-A81C-42DA-B85F-97600E0A6F72}" destId="{39224A9C-2172-458A-B0E0-FE5A52777F37}" srcOrd="5" destOrd="0" parTransId="{BB6CCF81-8426-4809-992D-E9A2049A1B7F}" sibTransId="{B0A05B36-27D6-4786-A0CF-8D693D743B59}"/>
    <dgm:cxn modelId="{2D4ADE04-1B08-4C6B-AB0D-E763DDE366D8}" type="presOf" srcId="{BDA3390C-EBE1-441E-8546-EB71154B9D53}" destId="{FFBAB9B2-4622-47A9-BE68-17A55194E44D}" srcOrd="0" destOrd="0" presId="urn:microsoft.com/office/officeart/2005/8/layout/orgChart1"/>
    <dgm:cxn modelId="{D630920B-A840-483A-B1B2-BDD055E3D9FC}" srcId="{3A35BDCC-A81C-42DA-B85F-97600E0A6F72}" destId="{C2C187FF-F9A4-4276-A347-F60895CE1460}" srcOrd="0" destOrd="0" parTransId="{36D2AC24-25D4-4CBF-B3A7-27510CEA778B}" sibTransId="{194777D2-8A50-4F56-BBB8-D16953079E16}"/>
    <dgm:cxn modelId="{899AA877-7795-4BA7-81AD-41B3900C1B42}" type="presOf" srcId="{7B8F4E8D-CEA1-4D7C-A2DB-D1EB844A2A05}" destId="{85F58D25-031C-4415-8C80-BC0252EA6258}" srcOrd="1" destOrd="0" presId="urn:microsoft.com/office/officeart/2005/8/layout/orgChart1"/>
    <dgm:cxn modelId="{89AACD5D-2AD8-445D-961C-9FF1B10C9DA0}" srcId="{3A35BDCC-A81C-42DA-B85F-97600E0A6F72}" destId="{55E90BF2-42CB-49E1-A0F1-DB85F2660BA7}" srcOrd="4" destOrd="0" parTransId="{21CAE910-93F2-4ED1-999F-447AEB42E606}" sibTransId="{50A69391-8733-437C-BAE7-5C7A5C742D95}"/>
    <dgm:cxn modelId="{A1E5D171-BFDC-4BFA-8E55-769015E93A32}" type="presOf" srcId="{D75A44BC-02B6-4727-8DA1-4378292AA03D}" destId="{852E0CD3-1CAF-4F94-BDA7-8B1F511FB77D}" srcOrd="0" destOrd="0" presId="urn:microsoft.com/office/officeart/2005/8/layout/orgChart1"/>
    <dgm:cxn modelId="{B22B8C2D-10C1-4D6E-8895-0374F57ADA7E}" type="presParOf" srcId="{5C844672-B46E-41FD-B82E-082DE3B3BA5E}" destId="{E0991FA9-3215-4CBB-9EB5-33EFABBB6113}" srcOrd="0" destOrd="0" presId="urn:microsoft.com/office/officeart/2005/8/layout/orgChart1"/>
    <dgm:cxn modelId="{22330053-C2D5-4577-9C12-89C6EA06E274}" type="presParOf" srcId="{E0991FA9-3215-4CBB-9EB5-33EFABBB6113}" destId="{4DCE180A-BC50-46E5-BDBD-13DEBADEE6F9}" srcOrd="0" destOrd="0" presId="urn:microsoft.com/office/officeart/2005/8/layout/orgChart1"/>
    <dgm:cxn modelId="{B5DCECED-268E-4BAC-AD19-EABE72740952}" type="presParOf" srcId="{4DCE180A-BC50-46E5-BDBD-13DEBADEE6F9}" destId="{90A5DDF7-9DB7-487B-908F-985E8AE71AFD}" srcOrd="0" destOrd="0" presId="urn:microsoft.com/office/officeart/2005/8/layout/orgChart1"/>
    <dgm:cxn modelId="{A26284BA-74D2-4193-B01E-38A8F34D8707}" type="presParOf" srcId="{4DCE180A-BC50-46E5-BDBD-13DEBADEE6F9}" destId="{E7D515B2-7D17-4D1E-9F1F-15E878D297D0}" srcOrd="1" destOrd="0" presId="urn:microsoft.com/office/officeart/2005/8/layout/orgChart1"/>
    <dgm:cxn modelId="{C7B115C2-7D6C-4B5A-93ED-C46D513E1A71}" type="presParOf" srcId="{E0991FA9-3215-4CBB-9EB5-33EFABBB6113}" destId="{6DB224E5-3DAB-4101-8340-4139E6268A6E}" srcOrd="1" destOrd="0" presId="urn:microsoft.com/office/officeart/2005/8/layout/orgChart1"/>
    <dgm:cxn modelId="{5FF2D8B0-E092-4A76-9A61-72E9E1A91FDE}" type="presParOf" srcId="{6DB224E5-3DAB-4101-8340-4139E6268A6E}" destId="{FB0CEACE-5FD7-4D8C-87F6-552606ABA041}" srcOrd="0" destOrd="0" presId="urn:microsoft.com/office/officeart/2005/8/layout/orgChart1"/>
    <dgm:cxn modelId="{8D137653-FA9E-41C9-ABEF-B545ADE91C12}" type="presParOf" srcId="{6DB224E5-3DAB-4101-8340-4139E6268A6E}" destId="{5EFAA838-1925-43DE-8E12-89CE424381A6}" srcOrd="1" destOrd="0" presId="urn:microsoft.com/office/officeart/2005/8/layout/orgChart1"/>
    <dgm:cxn modelId="{CFC9AA26-E565-498C-82C3-E0752041D50F}" type="presParOf" srcId="{5EFAA838-1925-43DE-8E12-89CE424381A6}" destId="{D201E61C-123C-4459-885F-1CF7647B4581}" srcOrd="0" destOrd="0" presId="urn:microsoft.com/office/officeart/2005/8/layout/orgChart1"/>
    <dgm:cxn modelId="{53DC8299-065D-422E-8187-C341887A212B}" type="presParOf" srcId="{D201E61C-123C-4459-885F-1CF7647B4581}" destId="{E44AF364-819C-4F41-834A-2D08984B3685}" srcOrd="0" destOrd="0" presId="urn:microsoft.com/office/officeart/2005/8/layout/orgChart1"/>
    <dgm:cxn modelId="{327E7B86-2A45-4A67-BC84-7AF2FB036487}" type="presParOf" srcId="{D201E61C-123C-4459-885F-1CF7647B4581}" destId="{3BEB6465-CF06-4CB3-956E-9EF2091C5570}" srcOrd="1" destOrd="0" presId="urn:microsoft.com/office/officeart/2005/8/layout/orgChart1"/>
    <dgm:cxn modelId="{230310EB-599B-46CF-BAD7-2B2263739347}" type="presParOf" srcId="{5EFAA838-1925-43DE-8E12-89CE424381A6}" destId="{EB8C8D96-49AA-42D3-9852-6A53DCA946B7}" srcOrd="1" destOrd="0" presId="urn:microsoft.com/office/officeart/2005/8/layout/orgChart1"/>
    <dgm:cxn modelId="{E227AA9B-CAF2-43B4-9922-2002C80E7CD8}" type="presParOf" srcId="{EB8C8D96-49AA-42D3-9852-6A53DCA946B7}" destId="{296552C1-F8EF-4470-80C8-3063C74A8624}" srcOrd="0" destOrd="0" presId="urn:microsoft.com/office/officeart/2005/8/layout/orgChart1"/>
    <dgm:cxn modelId="{5B468C41-A765-418B-B68B-68A158AA40F2}" type="presParOf" srcId="{EB8C8D96-49AA-42D3-9852-6A53DCA946B7}" destId="{A8A65ABC-A3F0-43B7-968D-1D52ACBA9688}" srcOrd="1" destOrd="0" presId="urn:microsoft.com/office/officeart/2005/8/layout/orgChart1"/>
    <dgm:cxn modelId="{91D6BC1A-7F9F-435C-8E24-D65DBACC9DD5}" type="presParOf" srcId="{A8A65ABC-A3F0-43B7-968D-1D52ACBA9688}" destId="{CE8A3D54-4549-4092-B1EC-358BED2F8318}" srcOrd="0" destOrd="0" presId="urn:microsoft.com/office/officeart/2005/8/layout/orgChart1"/>
    <dgm:cxn modelId="{AB3835C7-B067-4C45-95CF-D6192FC030F4}" type="presParOf" srcId="{CE8A3D54-4549-4092-B1EC-358BED2F8318}" destId="{44338082-908A-4B72-9F1F-66A64EEBD8F9}" srcOrd="0" destOrd="0" presId="urn:microsoft.com/office/officeart/2005/8/layout/orgChart1"/>
    <dgm:cxn modelId="{6451D413-6CE5-4226-A8A2-5CAE5FA40070}" type="presParOf" srcId="{CE8A3D54-4549-4092-B1EC-358BED2F8318}" destId="{7F14CF6D-B762-4370-8698-66E7011CF179}" srcOrd="1" destOrd="0" presId="urn:microsoft.com/office/officeart/2005/8/layout/orgChart1"/>
    <dgm:cxn modelId="{22F0723B-C68A-4213-960B-D1688A4E3860}" type="presParOf" srcId="{A8A65ABC-A3F0-43B7-968D-1D52ACBA9688}" destId="{453A8BA2-5180-4527-9738-6489EC769939}" srcOrd="1" destOrd="0" presId="urn:microsoft.com/office/officeart/2005/8/layout/orgChart1"/>
    <dgm:cxn modelId="{40FB8D3C-5CCE-49EC-A5EE-35D66DFF5F9F}" type="presParOf" srcId="{453A8BA2-5180-4527-9738-6489EC769939}" destId="{DF70A62D-8F32-45FA-B5D9-1CF77C397EE4}" srcOrd="0" destOrd="0" presId="urn:microsoft.com/office/officeart/2005/8/layout/orgChart1"/>
    <dgm:cxn modelId="{0128B30D-0DC3-4B6A-8254-3F7B8ED041E7}" type="presParOf" srcId="{453A8BA2-5180-4527-9738-6489EC769939}" destId="{1918895F-705E-484E-8A81-BB22C60B8682}" srcOrd="1" destOrd="0" presId="urn:microsoft.com/office/officeart/2005/8/layout/orgChart1"/>
    <dgm:cxn modelId="{E18DACC6-44A5-4288-81D0-EBB37BDF0112}" type="presParOf" srcId="{1918895F-705E-484E-8A81-BB22C60B8682}" destId="{9360FD8F-6042-4872-9ACD-905F623AA968}" srcOrd="0" destOrd="0" presId="urn:microsoft.com/office/officeart/2005/8/layout/orgChart1"/>
    <dgm:cxn modelId="{530F232C-1318-460D-A0A5-3B71DF230B63}" type="presParOf" srcId="{9360FD8F-6042-4872-9ACD-905F623AA968}" destId="{14898188-C6B2-42AC-8E54-8DFC91C413E6}" srcOrd="0" destOrd="0" presId="urn:microsoft.com/office/officeart/2005/8/layout/orgChart1"/>
    <dgm:cxn modelId="{4DD29B84-AD50-4137-9B14-628EDD17C46E}" type="presParOf" srcId="{9360FD8F-6042-4872-9ACD-905F623AA968}" destId="{344C9C2F-6B9B-402E-B80D-71953A1AD685}" srcOrd="1" destOrd="0" presId="urn:microsoft.com/office/officeart/2005/8/layout/orgChart1"/>
    <dgm:cxn modelId="{DBF0089D-02CD-4342-9972-37FD28655327}" type="presParOf" srcId="{1918895F-705E-484E-8A81-BB22C60B8682}" destId="{858C28AE-336A-495F-B519-BF693FDF1601}" srcOrd="1" destOrd="0" presId="urn:microsoft.com/office/officeart/2005/8/layout/orgChart1"/>
    <dgm:cxn modelId="{DC611C9C-EB06-4A2C-A798-5BB68F3E7520}" type="presParOf" srcId="{1918895F-705E-484E-8A81-BB22C60B8682}" destId="{6E213171-175F-4D26-BEFA-36FE2D1E136F}" srcOrd="2" destOrd="0" presId="urn:microsoft.com/office/officeart/2005/8/layout/orgChart1"/>
    <dgm:cxn modelId="{328C8089-BA95-4055-9A86-9666DD86966E}" type="presParOf" srcId="{453A8BA2-5180-4527-9738-6489EC769939}" destId="{185A1DB5-C177-4B2B-B688-27BFFD7DA711}" srcOrd="2" destOrd="0" presId="urn:microsoft.com/office/officeart/2005/8/layout/orgChart1"/>
    <dgm:cxn modelId="{94DD0B16-95B3-45D8-AF65-1479FE5A714D}" type="presParOf" srcId="{453A8BA2-5180-4527-9738-6489EC769939}" destId="{5ED98694-C285-4622-8157-99860D0E0B36}" srcOrd="3" destOrd="0" presId="urn:microsoft.com/office/officeart/2005/8/layout/orgChart1"/>
    <dgm:cxn modelId="{3F192E1C-0941-4511-96AB-F8BAEA0977AD}" type="presParOf" srcId="{5ED98694-C285-4622-8157-99860D0E0B36}" destId="{955B44A8-8CF0-4AE4-9635-D5C2BEF13840}" srcOrd="0" destOrd="0" presId="urn:microsoft.com/office/officeart/2005/8/layout/orgChart1"/>
    <dgm:cxn modelId="{04B61BE9-4402-4A9B-A73F-8DF9E4C9D8A1}" type="presParOf" srcId="{955B44A8-8CF0-4AE4-9635-D5C2BEF13840}" destId="{852E0CD3-1CAF-4F94-BDA7-8B1F511FB77D}" srcOrd="0" destOrd="0" presId="urn:microsoft.com/office/officeart/2005/8/layout/orgChart1"/>
    <dgm:cxn modelId="{63E1288F-C46A-42F0-A11F-6E19B7434496}" type="presParOf" srcId="{955B44A8-8CF0-4AE4-9635-D5C2BEF13840}" destId="{247909F8-AB74-4F07-B05A-6CB7741861E2}" srcOrd="1" destOrd="0" presId="urn:microsoft.com/office/officeart/2005/8/layout/orgChart1"/>
    <dgm:cxn modelId="{3394E7C9-625B-41C1-B4EF-BBAAD4D5C48E}" type="presParOf" srcId="{5ED98694-C285-4622-8157-99860D0E0B36}" destId="{D4DE7A97-D8A9-4F99-93A6-727F39123813}" srcOrd="1" destOrd="0" presId="urn:microsoft.com/office/officeart/2005/8/layout/orgChart1"/>
    <dgm:cxn modelId="{D8AB83A8-5A59-4DCD-A6A3-117E53745567}" type="presParOf" srcId="{5ED98694-C285-4622-8157-99860D0E0B36}" destId="{454D3AB2-EC79-4DAE-A29C-6D35037A4865}" srcOrd="2" destOrd="0" presId="urn:microsoft.com/office/officeart/2005/8/layout/orgChart1"/>
    <dgm:cxn modelId="{B1B06B5F-733C-4DD6-9C66-58C2BB9B75E2}" type="presParOf" srcId="{453A8BA2-5180-4527-9738-6489EC769939}" destId="{229D6A76-6C84-4142-9FD4-BB29865031CB}" srcOrd="4" destOrd="0" presId="urn:microsoft.com/office/officeart/2005/8/layout/orgChart1"/>
    <dgm:cxn modelId="{6E686130-359A-46AC-89B3-7F7851C2DD1F}" type="presParOf" srcId="{453A8BA2-5180-4527-9738-6489EC769939}" destId="{21463D75-BCDD-47A9-9E73-D03FAF28517A}" srcOrd="5" destOrd="0" presId="urn:microsoft.com/office/officeart/2005/8/layout/orgChart1"/>
    <dgm:cxn modelId="{1624A9B1-5499-4797-8C94-657A7970CB28}" type="presParOf" srcId="{21463D75-BCDD-47A9-9E73-D03FAF28517A}" destId="{4258E641-C42E-4EE8-B23E-FFB9FEE47B46}" srcOrd="0" destOrd="0" presId="urn:microsoft.com/office/officeart/2005/8/layout/orgChart1"/>
    <dgm:cxn modelId="{F57C2DFD-76B9-4905-BEAF-170300DE7963}" type="presParOf" srcId="{4258E641-C42E-4EE8-B23E-FFB9FEE47B46}" destId="{6FB734A6-44D7-43FB-9FE4-7EB585CBBDD2}" srcOrd="0" destOrd="0" presId="urn:microsoft.com/office/officeart/2005/8/layout/orgChart1"/>
    <dgm:cxn modelId="{6561A846-F4A5-47DC-B2D3-9D8964589136}" type="presParOf" srcId="{4258E641-C42E-4EE8-B23E-FFB9FEE47B46}" destId="{88AA9162-974C-40BF-9F67-7FC687047029}" srcOrd="1" destOrd="0" presId="urn:microsoft.com/office/officeart/2005/8/layout/orgChart1"/>
    <dgm:cxn modelId="{2E6C65CC-353C-4911-8E6C-107DD4B033B5}" type="presParOf" srcId="{21463D75-BCDD-47A9-9E73-D03FAF28517A}" destId="{1434A6D3-2879-4E09-9C51-A35BBD2CFB47}" srcOrd="1" destOrd="0" presId="urn:microsoft.com/office/officeart/2005/8/layout/orgChart1"/>
    <dgm:cxn modelId="{EC1CAFE7-B440-41C3-9F96-099650B2D9E1}" type="presParOf" srcId="{21463D75-BCDD-47A9-9E73-D03FAF28517A}" destId="{22898256-DA95-4FBE-8630-CC498461AB36}" srcOrd="2" destOrd="0" presId="urn:microsoft.com/office/officeart/2005/8/layout/orgChart1"/>
    <dgm:cxn modelId="{7AECFA28-0F76-4F92-A6CF-987EEBCDD927}" type="presParOf" srcId="{453A8BA2-5180-4527-9738-6489EC769939}" destId="{061DE4D6-01C5-4487-9857-AD8ECC771688}" srcOrd="6" destOrd="0" presId="urn:microsoft.com/office/officeart/2005/8/layout/orgChart1"/>
    <dgm:cxn modelId="{840FC528-719C-4A63-BFA4-0763955103C5}" type="presParOf" srcId="{453A8BA2-5180-4527-9738-6489EC769939}" destId="{B0AA8745-BD01-4E24-99B4-CBCACEA139BC}" srcOrd="7" destOrd="0" presId="urn:microsoft.com/office/officeart/2005/8/layout/orgChart1"/>
    <dgm:cxn modelId="{4E686F46-A99F-4991-A62E-9BFB81EB843A}" type="presParOf" srcId="{B0AA8745-BD01-4E24-99B4-CBCACEA139BC}" destId="{7C852865-BDE5-4710-9996-C3E1439D0ABE}" srcOrd="0" destOrd="0" presId="urn:microsoft.com/office/officeart/2005/8/layout/orgChart1"/>
    <dgm:cxn modelId="{7FC15BE7-1B54-4812-BC4E-D7AF424A54DD}" type="presParOf" srcId="{7C852865-BDE5-4710-9996-C3E1439D0ABE}" destId="{C4059ABF-DFCB-4C0D-BF66-12C9DAC0D558}" srcOrd="0" destOrd="0" presId="urn:microsoft.com/office/officeart/2005/8/layout/orgChart1"/>
    <dgm:cxn modelId="{BC17A30D-F3D3-43BC-A71F-2B798AD5B60D}" type="presParOf" srcId="{7C852865-BDE5-4710-9996-C3E1439D0ABE}" destId="{C91423B0-D7B6-45C8-AB0B-B61E92EA547B}" srcOrd="1" destOrd="0" presId="urn:microsoft.com/office/officeart/2005/8/layout/orgChart1"/>
    <dgm:cxn modelId="{F02C362D-83BC-4D40-84B5-0945E08D76E1}" type="presParOf" srcId="{B0AA8745-BD01-4E24-99B4-CBCACEA139BC}" destId="{515C4BB8-1F8F-465D-9E17-46A285712F29}" srcOrd="1" destOrd="0" presId="urn:microsoft.com/office/officeart/2005/8/layout/orgChart1"/>
    <dgm:cxn modelId="{32895EA2-CD4F-4DBE-BD25-C8C30748D8E0}" type="presParOf" srcId="{B0AA8745-BD01-4E24-99B4-CBCACEA139BC}" destId="{3F460825-EEBE-4422-B686-7ADA5014E172}" srcOrd="2" destOrd="0" presId="urn:microsoft.com/office/officeart/2005/8/layout/orgChart1"/>
    <dgm:cxn modelId="{53EC777A-FB45-4FDF-B373-8632929D634C}" type="presParOf" srcId="{A8A65ABC-A3F0-43B7-968D-1D52ACBA9688}" destId="{E983186D-7B80-450F-B9B3-7B06355CBE75}" srcOrd="2" destOrd="0" presId="urn:microsoft.com/office/officeart/2005/8/layout/orgChart1"/>
    <dgm:cxn modelId="{97E3F4B5-90F4-406C-A93A-F2824FFF7792}" type="presParOf" srcId="{5EFAA838-1925-43DE-8E12-89CE424381A6}" destId="{BC571FC1-91FB-45A2-9B6A-4CA0175AAA41}" srcOrd="2" destOrd="0" presId="urn:microsoft.com/office/officeart/2005/8/layout/orgChart1"/>
    <dgm:cxn modelId="{BDBB7607-9E37-46F8-BC42-D0B18172E6A8}" type="presParOf" srcId="{E0991FA9-3215-4CBB-9EB5-33EFABBB6113}" destId="{D54122BB-A214-4EA8-BB6E-7BC6F2D34EF7}" srcOrd="2" destOrd="0" presId="urn:microsoft.com/office/officeart/2005/8/layout/orgChart1"/>
    <dgm:cxn modelId="{C2F4F7B0-E1E8-4BAB-B970-249871E02D2A}" type="presParOf" srcId="{D54122BB-A214-4EA8-BB6E-7BC6F2D34EF7}" destId="{44DB7433-0BF2-4DB3-8930-46F17FBA00BE}" srcOrd="0" destOrd="0" presId="urn:microsoft.com/office/officeart/2005/8/layout/orgChart1"/>
    <dgm:cxn modelId="{94A26763-6EED-4BA9-8895-37CB7D8C23FC}" type="presParOf" srcId="{D54122BB-A214-4EA8-BB6E-7BC6F2D34EF7}" destId="{6308D888-9E60-44AF-A04C-8EEC75F9A311}" srcOrd="1" destOrd="0" presId="urn:microsoft.com/office/officeart/2005/8/layout/orgChart1"/>
    <dgm:cxn modelId="{987FB6D7-D849-470C-806B-837FA7C504BF}" type="presParOf" srcId="{6308D888-9E60-44AF-A04C-8EEC75F9A311}" destId="{E45CA494-76F0-430E-A0BE-5BAF9276C7B4}" srcOrd="0" destOrd="0" presId="urn:microsoft.com/office/officeart/2005/8/layout/orgChart1"/>
    <dgm:cxn modelId="{8FDBFCF0-A2C5-4BD0-9EF1-5A6D24EE81D6}" type="presParOf" srcId="{E45CA494-76F0-430E-A0BE-5BAF9276C7B4}" destId="{CD4399DA-B214-40FB-97E0-F86938DDCC17}" srcOrd="0" destOrd="0" presId="urn:microsoft.com/office/officeart/2005/8/layout/orgChart1"/>
    <dgm:cxn modelId="{0A5B6DDF-F57D-4C9E-A242-117C1F0C71D2}" type="presParOf" srcId="{E45CA494-76F0-430E-A0BE-5BAF9276C7B4}" destId="{162F197D-58B2-4FFC-A774-90668C510DF2}" srcOrd="1" destOrd="0" presId="urn:microsoft.com/office/officeart/2005/8/layout/orgChart1"/>
    <dgm:cxn modelId="{2E86D92E-A01F-45F5-9E91-732E6B537A9B}" type="presParOf" srcId="{6308D888-9E60-44AF-A04C-8EEC75F9A311}" destId="{C2142CAF-0A5D-461C-B1D6-304AD0B08388}" srcOrd="1" destOrd="0" presId="urn:microsoft.com/office/officeart/2005/8/layout/orgChart1"/>
    <dgm:cxn modelId="{CC297671-F33C-4C0C-9B32-269F173FF47B}" type="presParOf" srcId="{C2142CAF-0A5D-461C-B1D6-304AD0B08388}" destId="{DD90FE91-4B34-438C-94E3-E35D987D841E}" srcOrd="0" destOrd="0" presId="urn:microsoft.com/office/officeart/2005/8/layout/orgChart1"/>
    <dgm:cxn modelId="{44E116ED-497C-44E2-93B7-B17934AA75C9}" type="presParOf" srcId="{C2142CAF-0A5D-461C-B1D6-304AD0B08388}" destId="{CEEE62EB-3A0F-4C0C-8F27-BB4E82AF8A20}" srcOrd="1" destOrd="0" presId="urn:microsoft.com/office/officeart/2005/8/layout/orgChart1"/>
    <dgm:cxn modelId="{96F5FEE1-577C-43FD-98DF-390704BE3F0B}" type="presParOf" srcId="{CEEE62EB-3A0F-4C0C-8F27-BB4E82AF8A20}" destId="{0F914C3C-B252-49D4-9952-EB66CA04BF1A}" srcOrd="0" destOrd="0" presId="urn:microsoft.com/office/officeart/2005/8/layout/orgChart1"/>
    <dgm:cxn modelId="{5E4B8705-F30C-4B19-9C00-8AF562BDD46B}" type="presParOf" srcId="{0F914C3C-B252-49D4-9952-EB66CA04BF1A}" destId="{97F30C0E-D138-4E90-8F9E-DE856E1D783F}" srcOrd="0" destOrd="0" presId="urn:microsoft.com/office/officeart/2005/8/layout/orgChart1"/>
    <dgm:cxn modelId="{F5DB00AB-6EFC-4BEA-B326-CB2D698C3107}" type="presParOf" srcId="{0F914C3C-B252-49D4-9952-EB66CA04BF1A}" destId="{9559C84A-B331-458F-8FC7-E816A0445275}" srcOrd="1" destOrd="0" presId="urn:microsoft.com/office/officeart/2005/8/layout/orgChart1"/>
    <dgm:cxn modelId="{2EDDC0C7-690C-4204-86BB-410AE8A44931}" type="presParOf" srcId="{CEEE62EB-3A0F-4C0C-8F27-BB4E82AF8A20}" destId="{DDE19519-4E5E-4630-B2BC-087E0B3DC308}" srcOrd="1" destOrd="0" presId="urn:microsoft.com/office/officeart/2005/8/layout/orgChart1"/>
    <dgm:cxn modelId="{50998F40-A792-4749-8A6B-2AAC1026B0CD}" type="presParOf" srcId="{DDE19519-4E5E-4630-B2BC-087E0B3DC308}" destId="{178CDCC1-1C81-4E6E-9281-EDD8A9944AB0}" srcOrd="0" destOrd="0" presId="urn:microsoft.com/office/officeart/2005/8/layout/orgChart1"/>
    <dgm:cxn modelId="{A8C9FC5D-EB07-48A9-A741-EEF2D5D9E21D}" type="presParOf" srcId="{DDE19519-4E5E-4630-B2BC-087E0B3DC308}" destId="{B3907430-5913-43A6-BFD7-6B07253ECCF4}" srcOrd="1" destOrd="0" presId="urn:microsoft.com/office/officeart/2005/8/layout/orgChart1"/>
    <dgm:cxn modelId="{025C5454-9820-496A-9DB2-81C5E58D62AE}" type="presParOf" srcId="{B3907430-5913-43A6-BFD7-6B07253ECCF4}" destId="{33EC050F-DFCA-4D65-8BB3-2243EAF10BF6}" srcOrd="0" destOrd="0" presId="urn:microsoft.com/office/officeart/2005/8/layout/orgChart1"/>
    <dgm:cxn modelId="{DFFB9576-DD90-48E2-9D19-979C3F3B3EF4}" type="presParOf" srcId="{33EC050F-DFCA-4D65-8BB3-2243EAF10BF6}" destId="{BEEAF4B6-B080-4698-B10F-B1D5EF22DEC4}" srcOrd="0" destOrd="0" presId="urn:microsoft.com/office/officeart/2005/8/layout/orgChart1"/>
    <dgm:cxn modelId="{5AEF619A-621C-4C02-A14B-987348C2E042}" type="presParOf" srcId="{33EC050F-DFCA-4D65-8BB3-2243EAF10BF6}" destId="{76009169-FCF6-4E5C-8C63-84899E5B6958}" srcOrd="1" destOrd="0" presId="urn:microsoft.com/office/officeart/2005/8/layout/orgChart1"/>
    <dgm:cxn modelId="{5AFB375A-C12F-40EC-9964-2E5B39700003}" type="presParOf" srcId="{B3907430-5913-43A6-BFD7-6B07253ECCF4}" destId="{F209BE3E-14AF-4CDA-8FEC-14A36C02CC4B}" srcOrd="1" destOrd="0" presId="urn:microsoft.com/office/officeart/2005/8/layout/orgChart1"/>
    <dgm:cxn modelId="{D4FDAE34-C114-4A30-A9F8-4CF88C40F269}" type="presParOf" srcId="{B3907430-5913-43A6-BFD7-6B07253ECCF4}" destId="{52310BBB-AEB3-49C2-8F0B-B74F583FA1A5}" srcOrd="2" destOrd="0" presId="urn:microsoft.com/office/officeart/2005/8/layout/orgChart1"/>
    <dgm:cxn modelId="{A290EE4E-9740-4196-9C71-A7200023CCBB}" type="presParOf" srcId="{DDE19519-4E5E-4630-B2BC-087E0B3DC308}" destId="{7663C90E-3A82-4169-ABE4-10E3355656EC}" srcOrd="2" destOrd="0" presId="urn:microsoft.com/office/officeart/2005/8/layout/orgChart1"/>
    <dgm:cxn modelId="{290F6DAC-12A9-47A5-AEB5-681806C5AF3A}" type="presParOf" srcId="{DDE19519-4E5E-4630-B2BC-087E0B3DC308}" destId="{D8BDD20B-9FCA-46CF-94D8-B2AFC45B0707}" srcOrd="3" destOrd="0" presId="urn:microsoft.com/office/officeart/2005/8/layout/orgChart1"/>
    <dgm:cxn modelId="{20737254-4AC5-482E-AA0E-27D6F20946DF}" type="presParOf" srcId="{D8BDD20B-9FCA-46CF-94D8-B2AFC45B0707}" destId="{C01C1803-DC02-4C38-B963-C01484538357}" srcOrd="0" destOrd="0" presId="urn:microsoft.com/office/officeart/2005/8/layout/orgChart1"/>
    <dgm:cxn modelId="{8E82CDDC-A60D-4900-BB6C-03F631A49778}" type="presParOf" srcId="{C01C1803-DC02-4C38-B963-C01484538357}" destId="{9DCDFD93-35FF-4EEC-ADE0-D5F02A91820D}" srcOrd="0" destOrd="0" presId="urn:microsoft.com/office/officeart/2005/8/layout/orgChart1"/>
    <dgm:cxn modelId="{466A9994-DE2F-4527-AB71-9FDE3C96219C}" type="presParOf" srcId="{C01C1803-DC02-4C38-B963-C01484538357}" destId="{3120A4F5-7BB0-4016-826C-014F4F9BA4F5}" srcOrd="1" destOrd="0" presId="urn:microsoft.com/office/officeart/2005/8/layout/orgChart1"/>
    <dgm:cxn modelId="{BF609961-C4F9-4C60-B0E9-199192C44045}" type="presParOf" srcId="{D8BDD20B-9FCA-46CF-94D8-B2AFC45B0707}" destId="{459EB616-20D4-42D4-9CE3-940C7708347A}" srcOrd="1" destOrd="0" presId="urn:microsoft.com/office/officeart/2005/8/layout/orgChart1"/>
    <dgm:cxn modelId="{5FB0AC1E-CC55-4F2C-912B-0D7A5F319980}" type="presParOf" srcId="{D8BDD20B-9FCA-46CF-94D8-B2AFC45B0707}" destId="{2B948C04-4E82-4FA8-A1E2-D122C8ECE9AD}" srcOrd="2" destOrd="0" presId="urn:microsoft.com/office/officeart/2005/8/layout/orgChart1"/>
    <dgm:cxn modelId="{01E988BD-EB1C-4855-A424-81948B8540E8}" type="presParOf" srcId="{DDE19519-4E5E-4630-B2BC-087E0B3DC308}" destId="{B2672D7B-F582-4FF7-BCB5-F913E2340AF7}" srcOrd="4" destOrd="0" presId="urn:microsoft.com/office/officeart/2005/8/layout/orgChart1"/>
    <dgm:cxn modelId="{1D8775EF-207C-4686-9488-A6FFF9A1916F}" type="presParOf" srcId="{DDE19519-4E5E-4630-B2BC-087E0B3DC308}" destId="{6501CF21-4A6A-4BF8-A1C3-94186A1AB752}" srcOrd="5" destOrd="0" presId="urn:microsoft.com/office/officeart/2005/8/layout/orgChart1"/>
    <dgm:cxn modelId="{5A641BCB-5750-4741-972B-7BA501741BFE}" type="presParOf" srcId="{6501CF21-4A6A-4BF8-A1C3-94186A1AB752}" destId="{DECBAA23-D2EC-426D-BDC8-BFDF84A24AE2}" srcOrd="0" destOrd="0" presId="urn:microsoft.com/office/officeart/2005/8/layout/orgChart1"/>
    <dgm:cxn modelId="{3AC86A8F-530C-4004-9B83-3BA8FAEF1D16}" type="presParOf" srcId="{DECBAA23-D2EC-426D-BDC8-BFDF84A24AE2}" destId="{B7BEA0DB-27A1-4827-A1C7-75E569B9EAD3}" srcOrd="0" destOrd="0" presId="urn:microsoft.com/office/officeart/2005/8/layout/orgChart1"/>
    <dgm:cxn modelId="{ACBAB38F-BEF9-4EB9-9289-AE95A63B72EF}" type="presParOf" srcId="{DECBAA23-D2EC-426D-BDC8-BFDF84A24AE2}" destId="{F1DE21A6-2B13-4AAB-AD3F-25E52DE12BEC}" srcOrd="1" destOrd="0" presId="urn:microsoft.com/office/officeart/2005/8/layout/orgChart1"/>
    <dgm:cxn modelId="{7967DA80-BCA9-48BE-9F0B-6C501C7C88F7}" type="presParOf" srcId="{6501CF21-4A6A-4BF8-A1C3-94186A1AB752}" destId="{0B88F832-3AF5-4941-BA83-CBD20DCABC53}" srcOrd="1" destOrd="0" presId="urn:microsoft.com/office/officeart/2005/8/layout/orgChart1"/>
    <dgm:cxn modelId="{490C9E29-A010-409A-B871-B764FFC7617B}" type="presParOf" srcId="{6501CF21-4A6A-4BF8-A1C3-94186A1AB752}" destId="{4C89353A-53A7-4077-9B80-C9F5A2D33ABB}" srcOrd="2" destOrd="0" presId="urn:microsoft.com/office/officeart/2005/8/layout/orgChart1"/>
    <dgm:cxn modelId="{82626189-4A4D-43FA-A9B5-A3AE7E05E489}" type="presParOf" srcId="{CEEE62EB-3A0F-4C0C-8F27-BB4E82AF8A20}" destId="{61B4B635-DF39-4725-9B01-1FCBB0B2B5B2}" srcOrd="2" destOrd="0" presId="urn:microsoft.com/office/officeart/2005/8/layout/orgChart1"/>
    <dgm:cxn modelId="{659C1DE8-6497-4B9C-9FDF-D76465098C5C}" type="presParOf" srcId="{C2142CAF-0A5D-461C-B1D6-304AD0B08388}" destId="{C96DD870-D12E-4E0C-BBF8-FC44C5527F56}" srcOrd="2" destOrd="0" presId="urn:microsoft.com/office/officeart/2005/8/layout/orgChart1"/>
    <dgm:cxn modelId="{7396661F-00A9-4D01-A48C-A87DE6AF44C0}" type="presParOf" srcId="{C2142CAF-0A5D-461C-B1D6-304AD0B08388}" destId="{2D09497D-14B6-40E8-A3E5-89387B832CD2}" srcOrd="3" destOrd="0" presId="urn:microsoft.com/office/officeart/2005/8/layout/orgChart1"/>
    <dgm:cxn modelId="{2F45ECED-E70B-4987-A139-C8C2FCA9C183}" type="presParOf" srcId="{2D09497D-14B6-40E8-A3E5-89387B832CD2}" destId="{7D5CD80A-23A1-4986-AEF6-3C5E0A397171}" srcOrd="0" destOrd="0" presId="urn:microsoft.com/office/officeart/2005/8/layout/orgChart1"/>
    <dgm:cxn modelId="{4FA2E345-60BB-4D3D-AADF-0AFED4D5F993}" type="presParOf" srcId="{7D5CD80A-23A1-4986-AEF6-3C5E0A397171}" destId="{BA357D42-BD9D-49F3-96F0-947BB4C34D44}" srcOrd="0" destOrd="0" presId="urn:microsoft.com/office/officeart/2005/8/layout/orgChart1"/>
    <dgm:cxn modelId="{EAED04BC-FF8C-4F55-B5C7-E6F27245EBA8}" type="presParOf" srcId="{7D5CD80A-23A1-4986-AEF6-3C5E0A397171}" destId="{DE030B07-FF9A-427D-8FFA-65A94AE2AD2D}" srcOrd="1" destOrd="0" presId="urn:microsoft.com/office/officeart/2005/8/layout/orgChart1"/>
    <dgm:cxn modelId="{C9E67AD1-C074-4755-B7E0-1CC20DDA8A53}" type="presParOf" srcId="{2D09497D-14B6-40E8-A3E5-89387B832CD2}" destId="{48ADF6B3-3ABC-4A0F-A8FA-16551DDA8605}" srcOrd="1" destOrd="0" presId="urn:microsoft.com/office/officeart/2005/8/layout/orgChart1"/>
    <dgm:cxn modelId="{6ACC835C-C425-474A-8368-CF35FE0905FF}" type="presParOf" srcId="{48ADF6B3-3ABC-4A0F-A8FA-16551DDA8605}" destId="{45A2736D-8F3A-4437-A770-33857F38F63B}" srcOrd="0" destOrd="0" presId="urn:microsoft.com/office/officeart/2005/8/layout/orgChart1"/>
    <dgm:cxn modelId="{7E7237A6-3F58-48F0-85DC-6D05874994A2}" type="presParOf" srcId="{48ADF6B3-3ABC-4A0F-A8FA-16551DDA8605}" destId="{39C31F3C-7C49-41D5-B1BC-3842768480B2}" srcOrd="1" destOrd="0" presId="urn:microsoft.com/office/officeart/2005/8/layout/orgChart1"/>
    <dgm:cxn modelId="{5DEE78F4-5D95-4377-AEEF-39D678140FDD}" type="presParOf" srcId="{39C31F3C-7C49-41D5-B1BC-3842768480B2}" destId="{65B828AF-8F93-4AB2-8DAF-F96C011FC273}" srcOrd="0" destOrd="0" presId="urn:microsoft.com/office/officeart/2005/8/layout/orgChart1"/>
    <dgm:cxn modelId="{78DE3C7B-0D32-428F-9E44-007DB6C7E2AC}" type="presParOf" srcId="{65B828AF-8F93-4AB2-8DAF-F96C011FC273}" destId="{11652E14-66BE-4514-ADE4-174F6EECAC1D}" srcOrd="0" destOrd="0" presId="urn:microsoft.com/office/officeart/2005/8/layout/orgChart1"/>
    <dgm:cxn modelId="{BB5003FB-0C0D-4254-9330-251CC2310F2C}" type="presParOf" srcId="{65B828AF-8F93-4AB2-8DAF-F96C011FC273}" destId="{764320BF-C8AD-4431-9500-D85A61FB63EC}" srcOrd="1" destOrd="0" presId="urn:microsoft.com/office/officeart/2005/8/layout/orgChart1"/>
    <dgm:cxn modelId="{1DA992DC-78C9-45B5-B730-1C4B5C26187B}" type="presParOf" srcId="{39C31F3C-7C49-41D5-B1BC-3842768480B2}" destId="{C6FDC942-CFF9-4260-94D6-87B4E1351219}" srcOrd="1" destOrd="0" presId="urn:microsoft.com/office/officeart/2005/8/layout/orgChart1"/>
    <dgm:cxn modelId="{C049C56C-9EE3-42AC-80FA-C6DF5622759F}" type="presParOf" srcId="{39C31F3C-7C49-41D5-B1BC-3842768480B2}" destId="{48DE768F-0E2C-459E-AD4F-0EC00F963FA1}" srcOrd="2" destOrd="0" presId="urn:microsoft.com/office/officeart/2005/8/layout/orgChart1"/>
    <dgm:cxn modelId="{E68F3BBE-1366-4537-B314-771249CD982F}" type="presParOf" srcId="{48ADF6B3-3ABC-4A0F-A8FA-16551DDA8605}" destId="{68B9ABE1-B915-421A-8923-724BB8DE128B}" srcOrd="2" destOrd="0" presId="urn:microsoft.com/office/officeart/2005/8/layout/orgChart1"/>
    <dgm:cxn modelId="{A2D16678-F9F9-4F6D-90F0-848693D32115}" type="presParOf" srcId="{48ADF6B3-3ABC-4A0F-A8FA-16551DDA8605}" destId="{BCC492B0-C025-4218-94AD-75B2B171F584}" srcOrd="3" destOrd="0" presId="urn:microsoft.com/office/officeart/2005/8/layout/orgChart1"/>
    <dgm:cxn modelId="{30D3D985-E5BD-434A-962E-3500C03778A9}" type="presParOf" srcId="{BCC492B0-C025-4218-94AD-75B2B171F584}" destId="{AD7EE3C0-0BCD-48DF-8E75-0650222A6F14}" srcOrd="0" destOrd="0" presId="urn:microsoft.com/office/officeart/2005/8/layout/orgChart1"/>
    <dgm:cxn modelId="{838BCEF9-E25D-4233-952F-FA258165B653}" type="presParOf" srcId="{AD7EE3C0-0BCD-48DF-8E75-0650222A6F14}" destId="{FFBAB9B2-4622-47A9-BE68-17A55194E44D}" srcOrd="0" destOrd="0" presId="urn:microsoft.com/office/officeart/2005/8/layout/orgChart1"/>
    <dgm:cxn modelId="{A66ECEB3-C620-4A19-B07D-55ECCECC07E6}" type="presParOf" srcId="{AD7EE3C0-0BCD-48DF-8E75-0650222A6F14}" destId="{2B631DCB-F0C5-4672-BF02-CCA4CA531997}" srcOrd="1" destOrd="0" presId="urn:microsoft.com/office/officeart/2005/8/layout/orgChart1"/>
    <dgm:cxn modelId="{CF3F0526-1BC5-4134-B40F-A74F3B78D6B0}" type="presParOf" srcId="{BCC492B0-C025-4218-94AD-75B2B171F584}" destId="{602253A6-3973-4B57-8CB1-F3E2FE1B3DAF}" srcOrd="1" destOrd="0" presId="urn:microsoft.com/office/officeart/2005/8/layout/orgChart1"/>
    <dgm:cxn modelId="{0B1BE452-C617-48BC-8880-0E0CDF7FEA85}" type="presParOf" srcId="{BCC492B0-C025-4218-94AD-75B2B171F584}" destId="{6380E374-E3C1-4612-937B-A4F8680CFA55}" srcOrd="2" destOrd="0" presId="urn:microsoft.com/office/officeart/2005/8/layout/orgChart1"/>
    <dgm:cxn modelId="{1BCCEACF-5D45-42C0-B714-EAE8E262F86A}" type="presParOf" srcId="{48ADF6B3-3ABC-4A0F-A8FA-16551DDA8605}" destId="{84FAA2BD-8B61-4101-9445-DCFC4821C75C}" srcOrd="4" destOrd="0" presId="urn:microsoft.com/office/officeart/2005/8/layout/orgChart1"/>
    <dgm:cxn modelId="{822B0B92-0933-4588-B76E-DEB9E74066A1}" type="presParOf" srcId="{48ADF6B3-3ABC-4A0F-A8FA-16551DDA8605}" destId="{8E88D015-0EDD-49B6-899B-116E8D2B233F}" srcOrd="5" destOrd="0" presId="urn:microsoft.com/office/officeart/2005/8/layout/orgChart1"/>
    <dgm:cxn modelId="{DD4F3475-E5E7-4FEA-A398-13E3951BA5BD}" type="presParOf" srcId="{8E88D015-0EDD-49B6-899B-116E8D2B233F}" destId="{1EB77430-7BDB-4CDD-81F7-17C0273EF12E}" srcOrd="0" destOrd="0" presId="urn:microsoft.com/office/officeart/2005/8/layout/orgChart1"/>
    <dgm:cxn modelId="{576F572A-48D6-4D0C-81F3-4D7005FDF041}" type="presParOf" srcId="{1EB77430-7BDB-4CDD-81F7-17C0273EF12E}" destId="{1DE41CB8-611C-45BF-AE0E-8EB8FAC772E4}" srcOrd="0" destOrd="0" presId="urn:microsoft.com/office/officeart/2005/8/layout/orgChart1"/>
    <dgm:cxn modelId="{13EAEBEA-9A07-46E4-BD93-D016E8F45332}" type="presParOf" srcId="{1EB77430-7BDB-4CDD-81F7-17C0273EF12E}" destId="{A94327D1-9533-4EF7-97CD-4A5269AA22A6}" srcOrd="1" destOrd="0" presId="urn:microsoft.com/office/officeart/2005/8/layout/orgChart1"/>
    <dgm:cxn modelId="{F7EB6419-90E4-40D6-8AA6-DE81D9773A26}" type="presParOf" srcId="{8E88D015-0EDD-49B6-899B-116E8D2B233F}" destId="{A27568BD-A9C5-4805-A03C-BF70BD6661F4}" srcOrd="1" destOrd="0" presId="urn:microsoft.com/office/officeart/2005/8/layout/orgChart1"/>
    <dgm:cxn modelId="{56727499-0AFA-4249-9CEB-D310E38B6197}" type="presParOf" srcId="{8E88D015-0EDD-49B6-899B-116E8D2B233F}" destId="{F97EA9C4-9556-4C6D-B000-0AF2ACD705C9}" srcOrd="2" destOrd="0" presId="urn:microsoft.com/office/officeart/2005/8/layout/orgChart1"/>
    <dgm:cxn modelId="{F8094E59-B3DF-453C-BCE0-EF99BFAD76ED}" type="presParOf" srcId="{2D09497D-14B6-40E8-A3E5-89387B832CD2}" destId="{2D059ACA-A6AA-4698-B9BC-34D19CDA0398}" srcOrd="2" destOrd="0" presId="urn:microsoft.com/office/officeart/2005/8/layout/orgChart1"/>
    <dgm:cxn modelId="{27266C07-0A3C-4900-BCBA-977A421FBCFF}" type="presParOf" srcId="{C2142CAF-0A5D-461C-B1D6-304AD0B08388}" destId="{18A0A81B-E7C8-4049-BB30-8BCF53CA08BE}" srcOrd="4" destOrd="0" presId="urn:microsoft.com/office/officeart/2005/8/layout/orgChart1"/>
    <dgm:cxn modelId="{A42DED60-6E9F-4086-AA88-52284AEF4CFD}" type="presParOf" srcId="{C2142CAF-0A5D-461C-B1D6-304AD0B08388}" destId="{869B0A31-6071-423C-9121-BB17E87EFBAD}" srcOrd="5" destOrd="0" presId="urn:microsoft.com/office/officeart/2005/8/layout/orgChart1"/>
    <dgm:cxn modelId="{A381A7D9-868B-473B-80BA-B3BA41211CDA}" type="presParOf" srcId="{869B0A31-6071-423C-9121-BB17E87EFBAD}" destId="{A7E93003-A659-4DC5-88E0-BC8A20CF754E}" srcOrd="0" destOrd="0" presId="urn:microsoft.com/office/officeart/2005/8/layout/orgChart1"/>
    <dgm:cxn modelId="{18BF89CE-5CD9-4961-B207-BF512C78CC28}" type="presParOf" srcId="{A7E93003-A659-4DC5-88E0-BC8A20CF754E}" destId="{937444B2-2E95-4860-8912-DE1D29E9572D}" srcOrd="0" destOrd="0" presId="urn:microsoft.com/office/officeart/2005/8/layout/orgChart1"/>
    <dgm:cxn modelId="{C2384949-0C46-44BA-BE8F-3CE5F1CA57C0}" type="presParOf" srcId="{A7E93003-A659-4DC5-88E0-BC8A20CF754E}" destId="{6B3BA860-3C72-4E47-9F84-F7B9B10917A2}" srcOrd="1" destOrd="0" presId="urn:microsoft.com/office/officeart/2005/8/layout/orgChart1"/>
    <dgm:cxn modelId="{5FC69F21-0680-447C-B65F-7007F7BE1359}" type="presParOf" srcId="{869B0A31-6071-423C-9121-BB17E87EFBAD}" destId="{B2DBC8B0-B982-4234-9354-A87CB497A545}" srcOrd="1" destOrd="0" presId="urn:microsoft.com/office/officeart/2005/8/layout/orgChart1"/>
    <dgm:cxn modelId="{83497BF0-549C-403F-A838-8FC2DA67E75F}" type="presParOf" srcId="{B2DBC8B0-B982-4234-9354-A87CB497A545}" destId="{5D676827-1108-42CD-8828-E5C47D4AFB61}" srcOrd="0" destOrd="0" presId="urn:microsoft.com/office/officeart/2005/8/layout/orgChart1"/>
    <dgm:cxn modelId="{61967C53-2242-4C30-8BA5-3CCC4658D51B}" type="presParOf" srcId="{B2DBC8B0-B982-4234-9354-A87CB497A545}" destId="{AB988F8B-9CB0-4371-8BFF-F12238632523}" srcOrd="1" destOrd="0" presId="urn:microsoft.com/office/officeart/2005/8/layout/orgChart1"/>
    <dgm:cxn modelId="{22436891-DE8B-4722-9820-F2A582D99EC9}" type="presParOf" srcId="{AB988F8B-9CB0-4371-8BFF-F12238632523}" destId="{1BCF1746-61A6-41C5-B867-626C057AF350}" srcOrd="0" destOrd="0" presId="urn:microsoft.com/office/officeart/2005/8/layout/orgChart1"/>
    <dgm:cxn modelId="{F9DF3E54-E7A6-49FC-BE56-A73CBA6F5E3E}" type="presParOf" srcId="{1BCF1746-61A6-41C5-B867-626C057AF350}" destId="{B6389425-65D5-4CC0-A629-B8FFDF08AC43}" srcOrd="0" destOrd="0" presId="urn:microsoft.com/office/officeart/2005/8/layout/orgChart1"/>
    <dgm:cxn modelId="{320F0D44-A05F-485A-B6CD-F6DDAA5B5A87}" type="presParOf" srcId="{1BCF1746-61A6-41C5-B867-626C057AF350}" destId="{8B87DFB1-A552-4D04-A709-3AE3D99CB9F0}" srcOrd="1" destOrd="0" presId="urn:microsoft.com/office/officeart/2005/8/layout/orgChart1"/>
    <dgm:cxn modelId="{CA7E96E3-FC84-4314-8F76-2D6AB3A643F3}" type="presParOf" srcId="{AB988F8B-9CB0-4371-8BFF-F12238632523}" destId="{A3E3C809-8A45-4610-BD0B-B015694C642F}" srcOrd="1" destOrd="0" presId="urn:microsoft.com/office/officeart/2005/8/layout/orgChart1"/>
    <dgm:cxn modelId="{C2D23F95-4280-45DC-B669-3BEF17268498}" type="presParOf" srcId="{AB988F8B-9CB0-4371-8BFF-F12238632523}" destId="{64469B61-AFE1-400E-B851-8497E07E86FE}" srcOrd="2" destOrd="0" presId="urn:microsoft.com/office/officeart/2005/8/layout/orgChart1"/>
    <dgm:cxn modelId="{DCE2FE2A-F86D-4DAE-82FD-6F85536170A5}" type="presParOf" srcId="{B2DBC8B0-B982-4234-9354-A87CB497A545}" destId="{6ECA2D09-661A-45A6-ABCE-69036C389887}" srcOrd="2" destOrd="0" presId="urn:microsoft.com/office/officeart/2005/8/layout/orgChart1"/>
    <dgm:cxn modelId="{103112BB-A289-411C-A0AE-580EE19F72C1}" type="presParOf" srcId="{B2DBC8B0-B982-4234-9354-A87CB497A545}" destId="{A96E06BC-A9B9-48A1-9AC5-DED2F8EDF78B}" srcOrd="3" destOrd="0" presId="urn:microsoft.com/office/officeart/2005/8/layout/orgChart1"/>
    <dgm:cxn modelId="{47E9724A-6AB0-4F32-8892-5FF059AFDE03}" type="presParOf" srcId="{A96E06BC-A9B9-48A1-9AC5-DED2F8EDF78B}" destId="{56A50841-AC3C-4496-B1D9-77505DC76697}" srcOrd="0" destOrd="0" presId="urn:microsoft.com/office/officeart/2005/8/layout/orgChart1"/>
    <dgm:cxn modelId="{9B0E8A7F-138B-41F8-BF40-E9D520EE75AA}" type="presParOf" srcId="{56A50841-AC3C-4496-B1D9-77505DC76697}" destId="{9D96A168-59D6-4179-A8BC-FB9117FDBB20}" srcOrd="0" destOrd="0" presId="urn:microsoft.com/office/officeart/2005/8/layout/orgChart1"/>
    <dgm:cxn modelId="{FAFAFE57-9C93-45E7-9F86-50D5F0444A13}" type="presParOf" srcId="{56A50841-AC3C-4496-B1D9-77505DC76697}" destId="{433764F5-A2AC-445F-BC27-745CD52A9DE4}" srcOrd="1" destOrd="0" presId="urn:microsoft.com/office/officeart/2005/8/layout/orgChart1"/>
    <dgm:cxn modelId="{07469004-A93D-4319-B7A8-6CC49DA3D7A9}" type="presParOf" srcId="{A96E06BC-A9B9-48A1-9AC5-DED2F8EDF78B}" destId="{066996BD-8635-47CA-97C5-1C131B302C11}" srcOrd="1" destOrd="0" presId="urn:microsoft.com/office/officeart/2005/8/layout/orgChart1"/>
    <dgm:cxn modelId="{775F4F95-530F-4B19-8030-C341F6673C0C}" type="presParOf" srcId="{A96E06BC-A9B9-48A1-9AC5-DED2F8EDF78B}" destId="{B018DFDD-E517-4972-A1C4-E8364265AADE}" srcOrd="2" destOrd="0" presId="urn:microsoft.com/office/officeart/2005/8/layout/orgChart1"/>
    <dgm:cxn modelId="{9CB09910-4E1D-47B4-8BA5-4BB0514D8295}" type="presParOf" srcId="{B2DBC8B0-B982-4234-9354-A87CB497A545}" destId="{ABCCD7AA-6A55-4C1B-91F9-62D733C8E287}" srcOrd="4" destOrd="0" presId="urn:microsoft.com/office/officeart/2005/8/layout/orgChart1"/>
    <dgm:cxn modelId="{8D5460AA-6C00-4063-AEB8-D759F1AA55EA}" type="presParOf" srcId="{B2DBC8B0-B982-4234-9354-A87CB497A545}" destId="{227494B6-C81D-4CCF-8178-0F306327A19E}" srcOrd="5" destOrd="0" presId="urn:microsoft.com/office/officeart/2005/8/layout/orgChart1"/>
    <dgm:cxn modelId="{6867F2F2-C4FB-48FA-B1B4-0078B88C8955}" type="presParOf" srcId="{227494B6-C81D-4CCF-8178-0F306327A19E}" destId="{AB75DA1A-3470-41F6-9D8D-9ABC9E19C3C8}" srcOrd="0" destOrd="0" presId="urn:microsoft.com/office/officeart/2005/8/layout/orgChart1"/>
    <dgm:cxn modelId="{C4C25B52-6FE1-409C-AC96-7250243F8558}" type="presParOf" srcId="{AB75DA1A-3470-41F6-9D8D-9ABC9E19C3C8}" destId="{2680963F-2D53-4E59-A693-085C197932CB}" srcOrd="0" destOrd="0" presId="urn:microsoft.com/office/officeart/2005/8/layout/orgChart1"/>
    <dgm:cxn modelId="{A90899F2-678F-460A-A08B-8378F1A690E7}" type="presParOf" srcId="{AB75DA1A-3470-41F6-9D8D-9ABC9E19C3C8}" destId="{85F58D25-031C-4415-8C80-BC0252EA6258}" srcOrd="1" destOrd="0" presId="urn:microsoft.com/office/officeart/2005/8/layout/orgChart1"/>
    <dgm:cxn modelId="{70B08F4F-B1B3-4229-84FB-943045EA3395}" type="presParOf" srcId="{227494B6-C81D-4CCF-8178-0F306327A19E}" destId="{88745F04-3D3B-4250-B8BA-A11FBB9093FE}" srcOrd="1" destOrd="0" presId="urn:microsoft.com/office/officeart/2005/8/layout/orgChart1"/>
    <dgm:cxn modelId="{D385236E-5209-45DC-B2B8-704328421164}" type="presParOf" srcId="{227494B6-C81D-4CCF-8178-0F306327A19E}" destId="{56109C11-6646-4DEB-AFAE-A367513CC893}" srcOrd="2" destOrd="0" presId="urn:microsoft.com/office/officeart/2005/8/layout/orgChart1"/>
    <dgm:cxn modelId="{63E61A37-5B75-44D0-89B6-2AD2E1533D52}" type="presParOf" srcId="{869B0A31-6071-423C-9121-BB17E87EFBAD}" destId="{0AC166EC-F51E-4CF1-BE7E-B53FE2FFE9C0}" srcOrd="2" destOrd="0" presId="urn:microsoft.com/office/officeart/2005/8/layout/orgChart1"/>
    <dgm:cxn modelId="{E6279EFA-6B95-4F51-83E5-D79E9457F308}" type="presParOf" srcId="{C2142CAF-0A5D-461C-B1D6-304AD0B08388}" destId="{BAE435A8-F28A-4E1E-BF65-21C5ED3EC5E9}" srcOrd="6" destOrd="0" presId="urn:microsoft.com/office/officeart/2005/8/layout/orgChart1"/>
    <dgm:cxn modelId="{EC3F3059-745B-4B6A-9E53-3E4501D104DB}" type="presParOf" srcId="{C2142CAF-0A5D-461C-B1D6-304AD0B08388}" destId="{FCE02B08-BAD1-4E2D-B5CE-2C46E7E01579}" srcOrd="7" destOrd="0" presId="urn:microsoft.com/office/officeart/2005/8/layout/orgChart1"/>
    <dgm:cxn modelId="{8A855E9F-2241-4E97-B970-50A46FEC830C}" type="presParOf" srcId="{FCE02B08-BAD1-4E2D-B5CE-2C46E7E01579}" destId="{E0345C4B-B4D2-4861-BA50-657228187D42}" srcOrd="0" destOrd="0" presId="urn:microsoft.com/office/officeart/2005/8/layout/orgChart1"/>
    <dgm:cxn modelId="{2C416D92-D4B2-4682-9A15-2987426D6AC6}" type="presParOf" srcId="{E0345C4B-B4D2-4861-BA50-657228187D42}" destId="{6B2F99EA-39A5-4C36-A496-5EB8C1EE2AAD}" srcOrd="0" destOrd="0" presId="urn:microsoft.com/office/officeart/2005/8/layout/orgChart1"/>
    <dgm:cxn modelId="{39DF2DBF-72A3-4D78-AC00-4C89DD060AC0}" type="presParOf" srcId="{E0345C4B-B4D2-4861-BA50-657228187D42}" destId="{1BC1FAD0-8184-439A-8942-2DE884E5B103}" srcOrd="1" destOrd="0" presId="urn:microsoft.com/office/officeart/2005/8/layout/orgChart1"/>
    <dgm:cxn modelId="{51A48071-DE41-4436-9B17-DE9C05EBEF9A}" type="presParOf" srcId="{FCE02B08-BAD1-4E2D-B5CE-2C46E7E01579}" destId="{A5AEBB69-F1A9-491F-9866-0E41C3799539}" srcOrd="1" destOrd="0" presId="urn:microsoft.com/office/officeart/2005/8/layout/orgChart1"/>
    <dgm:cxn modelId="{65B6362F-617B-49AC-97A4-4B3DAD4B9340}" type="presParOf" srcId="{FCE02B08-BAD1-4E2D-B5CE-2C46E7E01579}" destId="{ADAAE576-5BB8-4EE7-8D45-528642C7C117}" srcOrd="2" destOrd="0" presId="urn:microsoft.com/office/officeart/2005/8/layout/orgChart1"/>
    <dgm:cxn modelId="{FB24D717-DD5A-44BC-812D-11D46DBEABA2}" type="presParOf" srcId="{C2142CAF-0A5D-461C-B1D6-304AD0B08388}" destId="{C346ADF6-F290-40FB-AEA3-2672BCFDA9F1}" srcOrd="8" destOrd="0" presId="urn:microsoft.com/office/officeart/2005/8/layout/orgChart1"/>
    <dgm:cxn modelId="{66AB898D-3A25-4233-8695-AFF7EE82C315}" type="presParOf" srcId="{C2142CAF-0A5D-461C-B1D6-304AD0B08388}" destId="{FD85240C-31F9-4CE8-8F2C-121FB34B5050}" srcOrd="9" destOrd="0" presId="urn:microsoft.com/office/officeart/2005/8/layout/orgChart1"/>
    <dgm:cxn modelId="{C5028F4B-9D79-4C28-81D8-0196D3E02BD6}" type="presParOf" srcId="{FD85240C-31F9-4CE8-8F2C-121FB34B5050}" destId="{22693A3C-80F5-4F63-81E0-6855EB97F99E}" srcOrd="0" destOrd="0" presId="urn:microsoft.com/office/officeart/2005/8/layout/orgChart1"/>
    <dgm:cxn modelId="{7E727C2E-A6F1-435F-87C9-182477B52FFF}" type="presParOf" srcId="{22693A3C-80F5-4F63-81E0-6855EB97F99E}" destId="{3960DE50-EF48-4820-B26B-C58AAC40346E}" srcOrd="0" destOrd="0" presId="urn:microsoft.com/office/officeart/2005/8/layout/orgChart1"/>
    <dgm:cxn modelId="{EBC304A5-7F9B-4BBC-A6BB-C53DC1ED55C8}" type="presParOf" srcId="{22693A3C-80F5-4F63-81E0-6855EB97F99E}" destId="{A0EEACAA-C994-4E54-AF3A-387EBBCA2B96}" srcOrd="1" destOrd="0" presId="urn:microsoft.com/office/officeart/2005/8/layout/orgChart1"/>
    <dgm:cxn modelId="{4A001D5B-55BE-49CC-8A27-9ED07CBF03CC}" type="presParOf" srcId="{FD85240C-31F9-4CE8-8F2C-121FB34B5050}" destId="{15FDED72-E8A5-410B-8676-57F2D0EB657E}" srcOrd="1" destOrd="0" presId="urn:microsoft.com/office/officeart/2005/8/layout/orgChart1"/>
    <dgm:cxn modelId="{F861267C-D402-40C7-8D7E-C623835DB36E}" type="presParOf" srcId="{FD85240C-31F9-4CE8-8F2C-121FB34B5050}" destId="{CDD74451-CC38-4A78-B54C-575186DE3670}" srcOrd="2" destOrd="0" presId="urn:microsoft.com/office/officeart/2005/8/layout/orgChart1"/>
    <dgm:cxn modelId="{A02EC6DF-6435-40D1-93A1-E3084E2093FD}" type="presParOf" srcId="{C2142CAF-0A5D-461C-B1D6-304AD0B08388}" destId="{1B52D17D-827E-44B6-9226-DCC972A75FFB}" srcOrd="10" destOrd="0" presId="urn:microsoft.com/office/officeart/2005/8/layout/orgChart1"/>
    <dgm:cxn modelId="{6098DC1C-41B0-4D4F-BC0F-C8CE7937D817}" type="presParOf" srcId="{C2142CAF-0A5D-461C-B1D6-304AD0B08388}" destId="{6DBC3AFE-FA05-465B-A31B-F6300C21B795}" srcOrd="11" destOrd="0" presId="urn:microsoft.com/office/officeart/2005/8/layout/orgChart1"/>
    <dgm:cxn modelId="{34CC5348-5D86-40CB-84CC-1A82EAEBB788}" type="presParOf" srcId="{6DBC3AFE-FA05-465B-A31B-F6300C21B795}" destId="{E01D5D56-F213-4137-93D5-73F6B8ADCE5E}" srcOrd="0" destOrd="0" presId="urn:microsoft.com/office/officeart/2005/8/layout/orgChart1"/>
    <dgm:cxn modelId="{799320C5-F7DB-482B-8AAC-7E82FD01699E}" type="presParOf" srcId="{E01D5D56-F213-4137-93D5-73F6B8ADCE5E}" destId="{88A71B2C-AB23-4A67-91FB-9BF30AAD6815}" srcOrd="0" destOrd="0" presId="urn:microsoft.com/office/officeart/2005/8/layout/orgChart1"/>
    <dgm:cxn modelId="{D607541F-D556-4C31-BFB7-21F8D7729B6D}" type="presParOf" srcId="{E01D5D56-F213-4137-93D5-73F6B8ADCE5E}" destId="{902E65D8-CEB8-44B8-8B30-DEBB7261EAD3}" srcOrd="1" destOrd="0" presId="urn:microsoft.com/office/officeart/2005/8/layout/orgChart1"/>
    <dgm:cxn modelId="{952552D4-E9DD-4737-9D75-505569D2ACC1}" type="presParOf" srcId="{6DBC3AFE-FA05-465B-A31B-F6300C21B795}" destId="{B7C18C3D-C043-4EE7-A590-1290EED780D9}" srcOrd="1" destOrd="0" presId="urn:microsoft.com/office/officeart/2005/8/layout/orgChart1"/>
    <dgm:cxn modelId="{443ABFEC-2F3F-4CE2-9CA5-FD11F27E56CC}" type="presParOf" srcId="{B7C18C3D-C043-4EE7-A590-1290EED780D9}" destId="{A9E760AF-CD8D-491E-AE2D-5FD3FAE22233}" srcOrd="0" destOrd="0" presId="urn:microsoft.com/office/officeart/2005/8/layout/orgChart1"/>
    <dgm:cxn modelId="{BF37CC16-4674-433E-9ED8-C1F8C296C50A}" type="presParOf" srcId="{B7C18C3D-C043-4EE7-A590-1290EED780D9}" destId="{6E0D57FE-D0A3-4728-AB6F-BDBD3FC636B8}" srcOrd="1" destOrd="0" presId="urn:microsoft.com/office/officeart/2005/8/layout/orgChart1"/>
    <dgm:cxn modelId="{5571B212-0284-4CAD-A9F0-714D65D276C4}" type="presParOf" srcId="{6E0D57FE-D0A3-4728-AB6F-BDBD3FC636B8}" destId="{B746DD98-73E4-410C-861D-B8EF1BCAF576}" srcOrd="0" destOrd="0" presId="urn:microsoft.com/office/officeart/2005/8/layout/orgChart1"/>
    <dgm:cxn modelId="{2E6434BE-7933-4DBA-986F-73D8F3A85C45}" type="presParOf" srcId="{B746DD98-73E4-410C-861D-B8EF1BCAF576}" destId="{CB10E415-BD35-426A-872D-7EDC245AC7EF}" srcOrd="0" destOrd="0" presId="urn:microsoft.com/office/officeart/2005/8/layout/orgChart1"/>
    <dgm:cxn modelId="{7998B811-0558-482E-B840-652A1F0EAD80}" type="presParOf" srcId="{B746DD98-73E4-410C-861D-B8EF1BCAF576}" destId="{86C5F0FD-DBC1-4F7F-9BA7-04B35B4E6449}" srcOrd="1" destOrd="0" presId="urn:microsoft.com/office/officeart/2005/8/layout/orgChart1"/>
    <dgm:cxn modelId="{4B70B102-07C1-409A-AEF0-E2694B3863AE}" type="presParOf" srcId="{6E0D57FE-D0A3-4728-AB6F-BDBD3FC636B8}" destId="{DA6A23EB-B0D0-4409-A458-D03731AC65E9}" srcOrd="1" destOrd="0" presId="urn:microsoft.com/office/officeart/2005/8/layout/orgChart1"/>
    <dgm:cxn modelId="{D623100F-7E25-4D0D-8ACE-57E234F4CF99}" type="presParOf" srcId="{6E0D57FE-D0A3-4728-AB6F-BDBD3FC636B8}" destId="{AC232ADF-0FE7-4736-88EE-AD51905869F4}" srcOrd="2" destOrd="0" presId="urn:microsoft.com/office/officeart/2005/8/layout/orgChart1"/>
    <dgm:cxn modelId="{BAF15C3A-3CB4-4655-B0FF-9ECF454A1EFE}" type="presParOf" srcId="{B7C18C3D-C043-4EE7-A590-1290EED780D9}" destId="{76AFB184-CC77-42B0-9B3A-3B3352468F9E}" srcOrd="2" destOrd="0" presId="urn:microsoft.com/office/officeart/2005/8/layout/orgChart1"/>
    <dgm:cxn modelId="{387E535B-40DB-4E8F-A450-FF52E51BD31A}" type="presParOf" srcId="{B7C18C3D-C043-4EE7-A590-1290EED780D9}" destId="{2F3F4BD7-0445-4013-AD0B-C0A4B52B3A84}" srcOrd="3" destOrd="0" presId="urn:microsoft.com/office/officeart/2005/8/layout/orgChart1"/>
    <dgm:cxn modelId="{7DD196D6-91E3-409A-B588-BA3C20C4DEBD}" type="presParOf" srcId="{2F3F4BD7-0445-4013-AD0B-C0A4B52B3A84}" destId="{05CFA81B-2B22-4477-8CFB-0E73E11A665D}" srcOrd="0" destOrd="0" presId="urn:microsoft.com/office/officeart/2005/8/layout/orgChart1"/>
    <dgm:cxn modelId="{A8893E6E-531C-4C89-8075-4CCFAF26AAEA}" type="presParOf" srcId="{05CFA81B-2B22-4477-8CFB-0E73E11A665D}" destId="{4434C63A-F264-4E65-A7BB-8EAAE222E6C9}" srcOrd="0" destOrd="0" presId="urn:microsoft.com/office/officeart/2005/8/layout/orgChart1"/>
    <dgm:cxn modelId="{5E610B51-1F35-4097-A928-21CCDD83B3D7}" type="presParOf" srcId="{05CFA81B-2B22-4477-8CFB-0E73E11A665D}" destId="{C7A1F9C0-5AC5-4DD4-ADB0-9FBE9868DBD9}" srcOrd="1" destOrd="0" presId="urn:microsoft.com/office/officeart/2005/8/layout/orgChart1"/>
    <dgm:cxn modelId="{F941AE4E-9AC1-4B9E-92F6-097A2EFF8830}" type="presParOf" srcId="{2F3F4BD7-0445-4013-AD0B-C0A4B52B3A84}" destId="{A5B79FB8-08B1-41FB-AB60-AE3D457437F4}" srcOrd="1" destOrd="0" presId="urn:microsoft.com/office/officeart/2005/8/layout/orgChart1"/>
    <dgm:cxn modelId="{9B03A261-D4C7-4D16-A087-2BF28631D54E}" type="presParOf" srcId="{2F3F4BD7-0445-4013-AD0B-C0A4B52B3A84}" destId="{A5C89F2B-59EE-494D-812D-4649F15AF9D7}" srcOrd="2" destOrd="0" presId="urn:microsoft.com/office/officeart/2005/8/layout/orgChart1"/>
    <dgm:cxn modelId="{3363D412-2225-4236-B2E0-9141FAB9CDB4}" type="presParOf" srcId="{6DBC3AFE-FA05-465B-A31B-F6300C21B795}" destId="{5C4A1728-9F98-4FB5-B379-5356D8859D72}" srcOrd="2" destOrd="0" presId="urn:microsoft.com/office/officeart/2005/8/layout/orgChart1"/>
    <dgm:cxn modelId="{3441AE65-E78A-4272-88BB-76569BD95629}" type="presParOf" srcId="{6308D888-9E60-44AF-A04C-8EEC75F9A311}" destId="{1E98D444-4B8D-4B36-9632-ADF628E73E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49B1108-927B-4071-876B-5AC5717F39E5}" type="doc">
      <dgm:prSet loTypeId="urn:microsoft.com/office/officeart/2005/8/layout/hierarchy6" loCatId="hierarchy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F4BD79F-3F2E-4171-8688-68D8E90C22D0}">
      <dgm:prSet phldrT="[Text]"/>
      <dgm:spPr/>
      <dgm:t>
        <a:bodyPr/>
        <a:lstStyle/>
        <a:p>
          <a:r>
            <a:rPr lang="fa-IR" dirty="0" smtClean="0"/>
            <a:t>کست</a:t>
          </a:r>
          <a:endParaRPr lang="en-US" dirty="0"/>
        </a:p>
      </dgm:t>
    </dgm:pt>
    <dgm:pt modelId="{3F9DD1D5-3958-4657-82D1-6333A45A6352}" type="parTrans" cxnId="{0665A23A-BDEB-41B0-A0A1-CB73ADED4D9F}">
      <dgm:prSet/>
      <dgm:spPr/>
      <dgm:t>
        <a:bodyPr/>
        <a:lstStyle/>
        <a:p>
          <a:endParaRPr lang="en-US"/>
        </a:p>
      </dgm:t>
    </dgm:pt>
    <dgm:pt modelId="{6EB10EFF-31C7-4C26-84C3-89F599D4D2EF}" type="sibTrans" cxnId="{0665A23A-BDEB-41B0-A0A1-CB73ADED4D9F}">
      <dgm:prSet/>
      <dgm:spPr/>
      <dgm:t>
        <a:bodyPr/>
        <a:lstStyle/>
        <a:p>
          <a:endParaRPr lang="en-US"/>
        </a:p>
      </dgm:t>
    </dgm:pt>
    <dgm:pt modelId="{9AB65C9B-AB13-41F4-BA1D-5674D33B73DA}">
      <dgm:prSet phldrT="[Text]"/>
      <dgm:spPr/>
      <dgm:t>
        <a:bodyPr/>
        <a:lstStyle/>
        <a:p>
          <a:r>
            <a:rPr lang="fa-IR" dirty="0" smtClean="0"/>
            <a:t>غیر سلولی</a:t>
          </a:r>
          <a:endParaRPr lang="en-US" dirty="0"/>
        </a:p>
      </dgm:t>
    </dgm:pt>
    <dgm:pt modelId="{B98FECFE-8863-41D8-9067-41C6AFCBB070}" type="parTrans" cxnId="{60141E9A-B033-4D3A-BE9C-8F9BD760BFDC}">
      <dgm:prSet/>
      <dgm:spPr/>
      <dgm:t>
        <a:bodyPr/>
        <a:lstStyle/>
        <a:p>
          <a:endParaRPr lang="en-US"/>
        </a:p>
      </dgm:t>
    </dgm:pt>
    <dgm:pt modelId="{B5FA5119-ABC1-4E95-93BC-937A83BE3F1E}" type="sibTrans" cxnId="{60141E9A-B033-4D3A-BE9C-8F9BD760BFDC}">
      <dgm:prSet/>
      <dgm:spPr/>
      <dgm:t>
        <a:bodyPr/>
        <a:lstStyle/>
        <a:p>
          <a:endParaRPr lang="en-US"/>
        </a:p>
      </dgm:t>
    </dgm:pt>
    <dgm:pt modelId="{F5560497-CEC5-4407-90A6-FBF8DAA1BD22}">
      <dgm:prSet phldrT="[Text]"/>
      <dgm:spPr/>
      <dgm:t>
        <a:bodyPr/>
        <a:lstStyle/>
        <a:p>
          <a:r>
            <a:rPr lang="fa-IR" dirty="0" smtClean="0"/>
            <a:t>چربی</a:t>
          </a:r>
          <a:endParaRPr lang="en-US" dirty="0"/>
        </a:p>
      </dgm:t>
    </dgm:pt>
    <dgm:pt modelId="{669ACF59-1EF8-4162-97AC-C9E4123D3C0A}" type="parTrans" cxnId="{32B2E2FC-BF75-4ADE-87ED-75AA283D2279}">
      <dgm:prSet/>
      <dgm:spPr/>
      <dgm:t>
        <a:bodyPr/>
        <a:lstStyle/>
        <a:p>
          <a:endParaRPr lang="en-US"/>
        </a:p>
      </dgm:t>
    </dgm:pt>
    <dgm:pt modelId="{ACA7DAFC-1B8E-4127-A813-7E76D201FCC2}" type="sibTrans" cxnId="{32B2E2FC-BF75-4ADE-87ED-75AA283D2279}">
      <dgm:prSet/>
      <dgm:spPr/>
      <dgm:t>
        <a:bodyPr/>
        <a:lstStyle/>
        <a:p>
          <a:endParaRPr lang="en-US"/>
        </a:p>
      </dgm:t>
    </dgm:pt>
    <dgm:pt modelId="{9750CF42-ED1E-4C70-97BD-2CA1D7A045AE}">
      <dgm:prSet phldrT="[Text]"/>
      <dgm:spPr/>
      <dgm:t>
        <a:bodyPr/>
        <a:lstStyle/>
        <a:p>
          <a:r>
            <a:rPr lang="fa-IR" dirty="0" smtClean="0"/>
            <a:t>هیالین</a:t>
          </a:r>
          <a:endParaRPr lang="en-US" dirty="0"/>
        </a:p>
      </dgm:t>
    </dgm:pt>
    <dgm:pt modelId="{0210651D-35E6-4DF7-AFBC-35BE93EAD9B7}" type="parTrans" cxnId="{9952959C-8A1B-4BD4-974E-6C1D01778F26}">
      <dgm:prSet/>
      <dgm:spPr/>
      <dgm:t>
        <a:bodyPr/>
        <a:lstStyle/>
        <a:p>
          <a:endParaRPr lang="en-US"/>
        </a:p>
      </dgm:t>
    </dgm:pt>
    <dgm:pt modelId="{B699B4F1-901A-4349-8596-1085BE9AA38C}" type="sibTrans" cxnId="{9952959C-8A1B-4BD4-974E-6C1D01778F26}">
      <dgm:prSet/>
      <dgm:spPr/>
      <dgm:t>
        <a:bodyPr/>
        <a:lstStyle/>
        <a:p>
          <a:endParaRPr lang="en-US"/>
        </a:p>
      </dgm:t>
    </dgm:pt>
    <dgm:pt modelId="{71B71477-66DF-4125-84D1-90391287F9A2}">
      <dgm:prSet phldrT="[Text]"/>
      <dgm:spPr/>
      <dgm:t>
        <a:bodyPr/>
        <a:lstStyle/>
        <a:p>
          <a:r>
            <a:rPr lang="fa-IR" dirty="0" smtClean="0"/>
            <a:t>سلولی</a:t>
          </a:r>
          <a:endParaRPr lang="en-US" dirty="0"/>
        </a:p>
      </dgm:t>
    </dgm:pt>
    <dgm:pt modelId="{9152CDC7-A4E0-46BF-9355-A95A485A6FA3}" type="parTrans" cxnId="{C80871B9-F469-4271-832E-90B4B74D8128}">
      <dgm:prSet/>
      <dgm:spPr/>
      <dgm:t>
        <a:bodyPr/>
        <a:lstStyle/>
        <a:p>
          <a:endParaRPr lang="en-US"/>
        </a:p>
      </dgm:t>
    </dgm:pt>
    <dgm:pt modelId="{137F63EA-098B-4D34-8C7B-2FB7EBF64B2C}" type="sibTrans" cxnId="{C80871B9-F469-4271-832E-90B4B74D8128}">
      <dgm:prSet/>
      <dgm:spPr/>
      <dgm:t>
        <a:bodyPr/>
        <a:lstStyle/>
        <a:p>
          <a:endParaRPr lang="en-US"/>
        </a:p>
      </dgm:t>
    </dgm:pt>
    <dgm:pt modelId="{4C0B0494-889E-4D35-9A14-37E5176988CC}">
      <dgm:prSet phldrT="[Text]"/>
      <dgm:spPr/>
      <dgm:t>
        <a:bodyPr/>
        <a:lstStyle/>
        <a:p>
          <a:r>
            <a:rPr lang="en-US" dirty="0" smtClean="0"/>
            <a:t>RBC</a:t>
          </a:r>
          <a:endParaRPr lang="en-US" dirty="0"/>
        </a:p>
      </dgm:t>
    </dgm:pt>
    <dgm:pt modelId="{70EC9D9E-8F42-461D-8985-51CD7C0C8746}" type="parTrans" cxnId="{D2D44C20-EAC6-4C44-82F1-737B39051E02}">
      <dgm:prSet/>
      <dgm:spPr/>
      <dgm:t>
        <a:bodyPr/>
        <a:lstStyle/>
        <a:p>
          <a:endParaRPr lang="en-US"/>
        </a:p>
      </dgm:t>
    </dgm:pt>
    <dgm:pt modelId="{C336588A-4A0F-4D51-9772-C3FC2C29572A}" type="sibTrans" cxnId="{D2D44C20-EAC6-4C44-82F1-737B39051E02}">
      <dgm:prSet/>
      <dgm:spPr/>
      <dgm:t>
        <a:bodyPr/>
        <a:lstStyle/>
        <a:p>
          <a:endParaRPr lang="en-US"/>
        </a:p>
      </dgm:t>
    </dgm:pt>
    <dgm:pt modelId="{6F93ADC1-94EF-45E7-8A3A-20A7142C09A4}">
      <dgm:prSet/>
      <dgm:spPr/>
      <dgm:t>
        <a:bodyPr/>
        <a:lstStyle/>
        <a:p>
          <a:r>
            <a:rPr lang="en-US" dirty="0" smtClean="0"/>
            <a:t>WBC</a:t>
          </a:r>
          <a:endParaRPr lang="en-US" dirty="0"/>
        </a:p>
      </dgm:t>
    </dgm:pt>
    <dgm:pt modelId="{7571E517-AC4B-414B-86B0-14D37BDDDBCB}" type="parTrans" cxnId="{71F9D9F1-B190-4F2E-BD16-C2F1FE9CB44B}">
      <dgm:prSet/>
      <dgm:spPr/>
      <dgm:t>
        <a:bodyPr/>
        <a:lstStyle/>
        <a:p>
          <a:endParaRPr lang="en-US"/>
        </a:p>
      </dgm:t>
    </dgm:pt>
    <dgm:pt modelId="{241B422A-AF86-4727-B3EF-5D5F5E99BE7B}" type="sibTrans" cxnId="{71F9D9F1-B190-4F2E-BD16-C2F1FE9CB44B}">
      <dgm:prSet/>
      <dgm:spPr/>
      <dgm:t>
        <a:bodyPr/>
        <a:lstStyle/>
        <a:p>
          <a:endParaRPr lang="en-US"/>
        </a:p>
      </dgm:t>
    </dgm:pt>
    <dgm:pt modelId="{E6792844-BCC0-433D-9736-7BF75EDBA1FA}">
      <dgm:prSet/>
      <dgm:spPr/>
      <dgm:t>
        <a:bodyPr/>
        <a:lstStyle/>
        <a:p>
          <a:r>
            <a:rPr lang="fa-IR" dirty="0" smtClean="0"/>
            <a:t>اپیتلیال</a:t>
          </a:r>
          <a:endParaRPr lang="en-US" dirty="0"/>
        </a:p>
      </dgm:t>
    </dgm:pt>
    <dgm:pt modelId="{834544AD-DA40-43C3-827D-46FC2BF6F2C3}" type="parTrans" cxnId="{70705378-9C32-4BBE-92CC-0D36FEC2B77E}">
      <dgm:prSet/>
      <dgm:spPr/>
      <dgm:t>
        <a:bodyPr/>
        <a:lstStyle/>
        <a:p>
          <a:endParaRPr lang="en-US"/>
        </a:p>
      </dgm:t>
    </dgm:pt>
    <dgm:pt modelId="{9782E4CC-E612-42A9-86F6-CC1202DD1AFA}" type="sibTrans" cxnId="{70705378-9C32-4BBE-92CC-0D36FEC2B77E}">
      <dgm:prSet/>
      <dgm:spPr/>
      <dgm:t>
        <a:bodyPr/>
        <a:lstStyle/>
        <a:p>
          <a:endParaRPr lang="en-US"/>
        </a:p>
      </dgm:t>
    </dgm:pt>
    <dgm:pt modelId="{067EAA39-7578-4D37-B501-E41D3BF4B2C1}">
      <dgm:prSet/>
      <dgm:spPr/>
      <dgm:t>
        <a:bodyPr/>
        <a:lstStyle/>
        <a:p>
          <a:r>
            <a:rPr lang="fa-IR" dirty="0" smtClean="0"/>
            <a:t>گرانولار</a:t>
          </a:r>
          <a:endParaRPr lang="en-US" dirty="0"/>
        </a:p>
      </dgm:t>
    </dgm:pt>
    <dgm:pt modelId="{EBB0C404-E772-4187-88F3-59B4A7A789A8}" type="parTrans" cxnId="{1A13377F-8A18-48EE-A64B-C95D31565655}">
      <dgm:prSet/>
      <dgm:spPr/>
      <dgm:t>
        <a:bodyPr/>
        <a:lstStyle/>
        <a:p>
          <a:endParaRPr lang="en-US"/>
        </a:p>
      </dgm:t>
    </dgm:pt>
    <dgm:pt modelId="{23677ACD-428E-4EAC-BA9C-140DB67453B4}" type="sibTrans" cxnId="{1A13377F-8A18-48EE-A64B-C95D31565655}">
      <dgm:prSet/>
      <dgm:spPr/>
      <dgm:t>
        <a:bodyPr/>
        <a:lstStyle/>
        <a:p>
          <a:endParaRPr lang="en-US"/>
        </a:p>
      </dgm:t>
    </dgm:pt>
    <dgm:pt modelId="{D0BD1331-BE99-4498-9BDD-B2B62E4AD943}">
      <dgm:prSet/>
      <dgm:spPr/>
      <dgm:t>
        <a:bodyPr/>
        <a:lstStyle/>
        <a:p>
          <a:r>
            <a:rPr lang="fa-IR" dirty="0" smtClean="0"/>
            <a:t>مومی</a:t>
          </a:r>
          <a:endParaRPr lang="en-US" dirty="0"/>
        </a:p>
      </dgm:t>
    </dgm:pt>
    <dgm:pt modelId="{CE2F311C-6072-4D83-A072-53873CF51687}" type="parTrans" cxnId="{9883652B-A1C2-4580-9E7D-DE235F802F2D}">
      <dgm:prSet/>
      <dgm:spPr/>
      <dgm:t>
        <a:bodyPr/>
        <a:lstStyle/>
        <a:p>
          <a:endParaRPr lang="en-US"/>
        </a:p>
      </dgm:t>
    </dgm:pt>
    <dgm:pt modelId="{349E18F3-3EF7-4384-8B19-834843167020}" type="sibTrans" cxnId="{9883652B-A1C2-4580-9E7D-DE235F802F2D}">
      <dgm:prSet/>
      <dgm:spPr/>
      <dgm:t>
        <a:bodyPr/>
        <a:lstStyle/>
        <a:p>
          <a:endParaRPr lang="en-US"/>
        </a:p>
      </dgm:t>
    </dgm:pt>
    <dgm:pt modelId="{3906DEB9-5944-4FB9-BDE0-6422F14E1394}" type="pres">
      <dgm:prSet presAssocID="{449B1108-927B-4071-876B-5AC5717F39E5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81EB47-32EB-4C19-B230-47C615420C65}" type="pres">
      <dgm:prSet presAssocID="{449B1108-927B-4071-876B-5AC5717F39E5}" presName="hierFlow" presStyleCnt="0"/>
      <dgm:spPr/>
    </dgm:pt>
    <dgm:pt modelId="{8EAB78CD-A408-4814-95A0-512D0CCDECC1}" type="pres">
      <dgm:prSet presAssocID="{449B1108-927B-4071-876B-5AC5717F39E5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B2A451DF-7D31-4F4E-AFBB-F5C0A971F6E0}" type="pres">
      <dgm:prSet presAssocID="{DF4BD79F-3F2E-4171-8688-68D8E90C22D0}" presName="Name14" presStyleCnt="0"/>
      <dgm:spPr/>
    </dgm:pt>
    <dgm:pt modelId="{4D76B288-6E9F-43A2-B70C-03D55622E39E}" type="pres">
      <dgm:prSet presAssocID="{DF4BD79F-3F2E-4171-8688-68D8E90C22D0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A3961C-B726-4B16-8EA1-B14C4293F88B}" type="pres">
      <dgm:prSet presAssocID="{DF4BD79F-3F2E-4171-8688-68D8E90C22D0}" presName="hierChild2" presStyleCnt="0"/>
      <dgm:spPr/>
    </dgm:pt>
    <dgm:pt modelId="{CD9A0534-884E-4A7D-813B-F8C9C7ED0C8E}" type="pres">
      <dgm:prSet presAssocID="{B98FECFE-8863-41D8-9067-41C6AFCBB070}" presName="Name19" presStyleLbl="parChTrans1D2" presStyleIdx="0" presStyleCnt="2"/>
      <dgm:spPr/>
      <dgm:t>
        <a:bodyPr/>
        <a:lstStyle/>
        <a:p>
          <a:endParaRPr lang="en-US"/>
        </a:p>
      </dgm:t>
    </dgm:pt>
    <dgm:pt modelId="{B6B3554E-C44A-4B59-A574-FF32ECFB2662}" type="pres">
      <dgm:prSet presAssocID="{9AB65C9B-AB13-41F4-BA1D-5674D33B73DA}" presName="Name21" presStyleCnt="0"/>
      <dgm:spPr/>
    </dgm:pt>
    <dgm:pt modelId="{31CA5437-B93C-464A-8BD9-7FE3885B4341}" type="pres">
      <dgm:prSet presAssocID="{9AB65C9B-AB13-41F4-BA1D-5674D33B73DA}" presName="level2Shape" presStyleLbl="node2" presStyleIdx="0" presStyleCnt="2"/>
      <dgm:spPr/>
      <dgm:t>
        <a:bodyPr/>
        <a:lstStyle/>
        <a:p>
          <a:endParaRPr lang="en-US"/>
        </a:p>
      </dgm:t>
    </dgm:pt>
    <dgm:pt modelId="{8D8EE8F0-A208-46D1-85BA-CD6EDAD3298B}" type="pres">
      <dgm:prSet presAssocID="{9AB65C9B-AB13-41F4-BA1D-5674D33B73DA}" presName="hierChild3" presStyleCnt="0"/>
      <dgm:spPr/>
    </dgm:pt>
    <dgm:pt modelId="{4CE7E183-3FD9-4FDA-A0ED-9310445F8133}" type="pres">
      <dgm:prSet presAssocID="{669ACF59-1EF8-4162-97AC-C9E4123D3C0A}" presName="Name19" presStyleLbl="parChTrans1D3" presStyleIdx="0" presStyleCnt="7"/>
      <dgm:spPr/>
      <dgm:t>
        <a:bodyPr/>
        <a:lstStyle/>
        <a:p>
          <a:endParaRPr lang="en-US"/>
        </a:p>
      </dgm:t>
    </dgm:pt>
    <dgm:pt modelId="{29755ECB-2DAB-4BDF-81A2-C84558047176}" type="pres">
      <dgm:prSet presAssocID="{F5560497-CEC5-4407-90A6-FBF8DAA1BD22}" presName="Name21" presStyleCnt="0"/>
      <dgm:spPr/>
    </dgm:pt>
    <dgm:pt modelId="{58740359-10BA-4757-AA32-4B32E85057D4}" type="pres">
      <dgm:prSet presAssocID="{F5560497-CEC5-4407-90A6-FBF8DAA1BD22}" presName="level2Shape" presStyleLbl="node3" presStyleIdx="0" presStyleCnt="7"/>
      <dgm:spPr/>
      <dgm:t>
        <a:bodyPr/>
        <a:lstStyle/>
        <a:p>
          <a:endParaRPr lang="en-US"/>
        </a:p>
      </dgm:t>
    </dgm:pt>
    <dgm:pt modelId="{70AD007A-32F2-43DB-8487-E1ED010DEEC6}" type="pres">
      <dgm:prSet presAssocID="{F5560497-CEC5-4407-90A6-FBF8DAA1BD22}" presName="hierChild3" presStyleCnt="0"/>
      <dgm:spPr/>
    </dgm:pt>
    <dgm:pt modelId="{63B6D690-A1D6-423B-94E4-930E1577CD07}" type="pres">
      <dgm:prSet presAssocID="{CE2F311C-6072-4D83-A072-53873CF51687}" presName="Name19" presStyleLbl="parChTrans1D3" presStyleIdx="1" presStyleCnt="7"/>
      <dgm:spPr/>
      <dgm:t>
        <a:bodyPr/>
        <a:lstStyle/>
        <a:p>
          <a:endParaRPr lang="en-US"/>
        </a:p>
      </dgm:t>
    </dgm:pt>
    <dgm:pt modelId="{AF0F1FB0-6012-4B1C-B5D1-5AD2F0E8497A}" type="pres">
      <dgm:prSet presAssocID="{D0BD1331-BE99-4498-9BDD-B2B62E4AD943}" presName="Name21" presStyleCnt="0"/>
      <dgm:spPr/>
    </dgm:pt>
    <dgm:pt modelId="{07028FAB-5E06-4581-A6FD-29303E31D3C6}" type="pres">
      <dgm:prSet presAssocID="{D0BD1331-BE99-4498-9BDD-B2B62E4AD943}" presName="level2Shape" presStyleLbl="node3" presStyleIdx="1" presStyleCnt="7"/>
      <dgm:spPr/>
      <dgm:t>
        <a:bodyPr/>
        <a:lstStyle/>
        <a:p>
          <a:endParaRPr lang="en-US"/>
        </a:p>
      </dgm:t>
    </dgm:pt>
    <dgm:pt modelId="{F1D06536-F94A-4DF4-B78B-BFA09348ED01}" type="pres">
      <dgm:prSet presAssocID="{D0BD1331-BE99-4498-9BDD-B2B62E4AD943}" presName="hierChild3" presStyleCnt="0"/>
      <dgm:spPr/>
    </dgm:pt>
    <dgm:pt modelId="{F2832764-4BA3-49A0-88A1-B63AA8A9252D}" type="pres">
      <dgm:prSet presAssocID="{EBB0C404-E772-4187-88F3-59B4A7A789A8}" presName="Name19" presStyleLbl="parChTrans1D3" presStyleIdx="2" presStyleCnt="7"/>
      <dgm:spPr/>
      <dgm:t>
        <a:bodyPr/>
        <a:lstStyle/>
        <a:p>
          <a:endParaRPr lang="en-US"/>
        </a:p>
      </dgm:t>
    </dgm:pt>
    <dgm:pt modelId="{C2406D7B-3234-4E1A-83C9-516DFBFC708B}" type="pres">
      <dgm:prSet presAssocID="{067EAA39-7578-4D37-B501-E41D3BF4B2C1}" presName="Name21" presStyleCnt="0"/>
      <dgm:spPr/>
    </dgm:pt>
    <dgm:pt modelId="{24A77F42-3C8B-48CC-961E-1D8206E8A724}" type="pres">
      <dgm:prSet presAssocID="{067EAA39-7578-4D37-B501-E41D3BF4B2C1}" presName="level2Shape" presStyleLbl="node3" presStyleIdx="2" presStyleCnt="7"/>
      <dgm:spPr/>
      <dgm:t>
        <a:bodyPr/>
        <a:lstStyle/>
        <a:p>
          <a:endParaRPr lang="en-US"/>
        </a:p>
      </dgm:t>
    </dgm:pt>
    <dgm:pt modelId="{ED762810-1BA4-47F6-BCD6-0097100AF0C6}" type="pres">
      <dgm:prSet presAssocID="{067EAA39-7578-4D37-B501-E41D3BF4B2C1}" presName="hierChild3" presStyleCnt="0"/>
      <dgm:spPr/>
    </dgm:pt>
    <dgm:pt modelId="{D4D6BA31-B44E-485B-867B-B094128FE21F}" type="pres">
      <dgm:prSet presAssocID="{0210651D-35E6-4DF7-AFBC-35BE93EAD9B7}" presName="Name19" presStyleLbl="parChTrans1D3" presStyleIdx="3" presStyleCnt="7"/>
      <dgm:spPr/>
      <dgm:t>
        <a:bodyPr/>
        <a:lstStyle/>
        <a:p>
          <a:endParaRPr lang="en-US"/>
        </a:p>
      </dgm:t>
    </dgm:pt>
    <dgm:pt modelId="{8A1C8DF9-D76A-4EC4-9C77-4589FCF88E3D}" type="pres">
      <dgm:prSet presAssocID="{9750CF42-ED1E-4C70-97BD-2CA1D7A045AE}" presName="Name21" presStyleCnt="0"/>
      <dgm:spPr/>
    </dgm:pt>
    <dgm:pt modelId="{019FC1F0-3C3C-40E4-8E3D-B21A8E851E64}" type="pres">
      <dgm:prSet presAssocID="{9750CF42-ED1E-4C70-97BD-2CA1D7A045AE}" presName="level2Shape" presStyleLbl="node3" presStyleIdx="3" presStyleCnt="7"/>
      <dgm:spPr/>
      <dgm:t>
        <a:bodyPr/>
        <a:lstStyle/>
        <a:p>
          <a:endParaRPr lang="en-US"/>
        </a:p>
      </dgm:t>
    </dgm:pt>
    <dgm:pt modelId="{7CE56D91-B698-434F-9255-A4393CF88CA7}" type="pres">
      <dgm:prSet presAssocID="{9750CF42-ED1E-4C70-97BD-2CA1D7A045AE}" presName="hierChild3" presStyleCnt="0"/>
      <dgm:spPr/>
    </dgm:pt>
    <dgm:pt modelId="{92554C0A-5C45-4EBA-9C69-2C78E2A31A3E}" type="pres">
      <dgm:prSet presAssocID="{9152CDC7-A4E0-46BF-9355-A95A485A6FA3}" presName="Name19" presStyleLbl="parChTrans1D2" presStyleIdx="1" presStyleCnt="2"/>
      <dgm:spPr/>
      <dgm:t>
        <a:bodyPr/>
        <a:lstStyle/>
        <a:p>
          <a:endParaRPr lang="en-US"/>
        </a:p>
      </dgm:t>
    </dgm:pt>
    <dgm:pt modelId="{498A2992-7984-495C-BF50-E25C26927716}" type="pres">
      <dgm:prSet presAssocID="{71B71477-66DF-4125-84D1-90391287F9A2}" presName="Name21" presStyleCnt="0"/>
      <dgm:spPr/>
    </dgm:pt>
    <dgm:pt modelId="{F26BB9C0-6B40-4650-9BD7-80EA3A90526B}" type="pres">
      <dgm:prSet presAssocID="{71B71477-66DF-4125-84D1-90391287F9A2}" presName="level2Shape" presStyleLbl="node2" presStyleIdx="1" presStyleCnt="2"/>
      <dgm:spPr/>
      <dgm:t>
        <a:bodyPr/>
        <a:lstStyle/>
        <a:p>
          <a:endParaRPr lang="en-US"/>
        </a:p>
      </dgm:t>
    </dgm:pt>
    <dgm:pt modelId="{7A9E6D8D-959A-4CAF-BBA4-398539B09D77}" type="pres">
      <dgm:prSet presAssocID="{71B71477-66DF-4125-84D1-90391287F9A2}" presName="hierChild3" presStyleCnt="0"/>
      <dgm:spPr/>
    </dgm:pt>
    <dgm:pt modelId="{8F5CF3C3-031F-4B4B-BFB6-D24EEA35EC94}" type="pres">
      <dgm:prSet presAssocID="{834544AD-DA40-43C3-827D-46FC2BF6F2C3}" presName="Name19" presStyleLbl="parChTrans1D3" presStyleIdx="4" presStyleCnt="7"/>
      <dgm:spPr/>
      <dgm:t>
        <a:bodyPr/>
        <a:lstStyle/>
        <a:p>
          <a:endParaRPr lang="en-US"/>
        </a:p>
      </dgm:t>
    </dgm:pt>
    <dgm:pt modelId="{F1722807-FFAB-482A-9982-94B02BB8150B}" type="pres">
      <dgm:prSet presAssocID="{E6792844-BCC0-433D-9736-7BF75EDBA1FA}" presName="Name21" presStyleCnt="0"/>
      <dgm:spPr/>
    </dgm:pt>
    <dgm:pt modelId="{1B4B9292-3A24-49CB-AF63-FC4456051FF5}" type="pres">
      <dgm:prSet presAssocID="{E6792844-BCC0-433D-9736-7BF75EDBA1FA}" presName="level2Shape" presStyleLbl="node3" presStyleIdx="4" presStyleCnt="7"/>
      <dgm:spPr/>
      <dgm:t>
        <a:bodyPr/>
        <a:lstStyle/>
        <a:p>
          <a:endParaRPr lang="en-US"/>
        </a:p>
      </dgm:t>
    </dgm:pt>
    <dgm:pt modelId="{988FCB3E-51B5-44B1-BCB9-BF0D3B729E06}" type="pres">
      <dgm:prSet presAssocID="{E6792844-BCC0-433D-9736-7BF75EDBA1FA}" presName="hierChild3" presStyleCnt="0"/>
      <dgm:spPr/>
    </dgm:pt>
    <dgm:pt modelId="{7B430B63-941E-4D85-9E6C-F88FED803640}" type="pres">
      <dgm:prSet presAssocID="{7571E517-AC4B-414B-86B0-14D37BDDDBCB}" presName="Name19" presStyleLbl="parChTrans1D3" presStyleIdx="5" presStyleCnt="7"/>
      <dgm:spPr/>
      <dgm:t>
        <a:bodyPr/>
        <a:lstStyle/>
        <a:p>
          <a:endParaRPr lang="en-US"/>
        </a:p>
      </dgm:t>
    </dgm:pt>
    <dgm:pt modelId="{53054E06-4C86-48B9-8B1A-771BBADB285B}" type="pres">
      <dgm:prSet presAssocID="{6F93ADC1-94EF-45E7-8A3A-20A7142C09A4}" presName="Name21" presStyleCnt="0"/>
      <dgm:spPr/>
    </dgm:pt>
    <dgm:pt modelId="{D5F4CA1F-6839-44C9-B5BE-308AA7740A22}" type="pres">
      <dgm:prSet presAssocID="{6F93ADC1-94EF-45E7-8A3A-20A7142C09A4}" presName="level2Shape" presStyleLbl="node3" presStyleIdx="5" presStyleCnt="7"/>
      <dgm:spPr/>
      <dgm:t>
        <a:bodyPr/>
        <a:lstStyle/>
        <a:p>
          <a:endParaRPr lang="en-US"/>
        </a:p>
      </dgm:t>
    </dgm:pt>
    <dgm:pt modelId="{263DE9B8-884F-493C-9029-C9BFCC969828}" type="pres">
      <dgm:prSet presAssocID="{6F93ADC1-94EF-45E7-8A3A-20A7142C09A4}" presName="hierChild3" presStyleCnt="0"/>
      <dgm:spPr/>
    </dgm:pt>
    <dgm:pt modelId="{3EEB8DAE-8F20-4A10-AB1E-37BFE80A7205}" type="pres">
      <dgm:prSet presAssocID="{70EC9D9E-8F42-461D-8985-51CD7C0C8746}" presName="Name19" presStyleLbl="parChTrans1D3" presStyleIdx="6" presStyleCnt="7"/>
      <dgm:spPr/>
      <dgm:t>
        <a:bodyPr/>
        <a:lstStyle/>
        <a:p>
          <a:endParaRPr lang="en-US"/>
        </a:p>
      </dgm:t>
    </dgm:pt>
    <dgm:pt modelId="{F196CF41-7ED4-4EC0-8F02-A33A3639059F}" type="pres">
      <dgm:prSet presAssocID="{4C0B0494-889E-4D35-9A14-37E5176988CC}" presName="Name21" presStyleCnt="0"/>
      <dgm:spPr/>
    </dgm:pt>
    <dgm:pt modelId="{03FCE2A1-5DAA-4F1A-B2B1-65C8E513AEEC}" type="pres">
      <dgm:prSet presAssocID="{4C0B0494-889E-4D35-9A14-37E5176988CC}" presName="level2Shape" presStyleLbl="node3" presStyleIdx="6" presStyleCnt="7"/>
      <dgm:spPr/>
      <dgm:t>
        <a:bodyPr/>
        <a:lstStyle/>
        <a:p>
          <a:endParaRPr lang="en-US"/>
        </a:p>
      </dgm:t>
    </dgm:pt>
    <dgm:pt modelId="{F506F6DC-ECA6-4A0B-A146-C047AC2AD8B8}" type="pres">
      <dgm:prSet presAssocID="{4C0B0494-889E-4D35-9A14-37E5176988CC}" presName="hierChild3" presStyleCnt="0"/>
      <dgm:spPr/>
    </dgm:pt>
    <dgm:pt modelId="{0FD7256E-497A-4E5E-8319-994D6C93A18F}" type="pres">
      <dgm:prSet presAssocID="{449B1108-927B-4071-876B-5AC5717F39E5}" presName="bgShapesFlow" presStyleCnt="0"/>
      <dgm:spPr/>
    </dgm:pt>
  </dgm:ptLst>
  <dgm:cxnLst>
    <dgm:cxn modelId="{763B1CCC-F2A6-481C-81DC-40EF8EFB180F}" type="presOf" srcId="{0210651D-35E6-4DF7-AFBC-35BE93EAD9B7}" destId="{D4D6BA31-B44E-485B-867B-B094128FE21F}" srcOrd="0" destOrd="0" presId="urn:microsoft.com/office/officeart/2005/8/layout/hierarchy6"/>
    <dgm:cxn modelId="{1A13377F-8A18-48EE-A64B-C95D31565655}" srcId="{9AB65C9B-AB13-41F4-BA1D-5674D33B73DA}" destId="{067EAA39-7578-4D37-B501-E41D3BF4B2C1}" srcOrd="2" destOrd="0" parTransId="{EBB0C404-E772-4187-88F3-59B4A7A789A8}" sibTransId="{23677ACD-428E-4EAC-BA9C-140DB67453B4}"/>
    <dgm:cxn modelId="{71F9D9F1-B190-4F2E-BD16-C2F1FE9CB44B}" srcId="{71B71477-66DF-4125-84D1-90391287F9A2}" destId="{6F93ADC1-94EF-45E7-8A3A-20A7142C09A4}" srcOrd="1" destOrd="0" parTransId="{7571E517-AC4B-414B-86B0-14D37BDDDBCB}" sibTransId="{241B422A-AF86-4727-B3EF-5D5F5E99BE7B}"/>
    <dgm:cxn modelId="{32B2E2FC-BF75-4ADE-87ED-75AA283D2279}" srcId="{9AB65C9B-AB13-41F4-BA1D-5674D33B73DA}" destId="{F5560497-CEC5-4407-90A6-FBF8DAA1BD22}" srcOrd="0" destOrd="0" parTransId="{669ACF59-1EF8-4162-97AC-C9E4123D3C0A}" sibTransId="{ACA7DAFC-1B8E-4127-A813-7E76D201FCC2}"/>
    <dgm:cxn modelId="{7BD227E8-BB4D-48DC-B32A-3DC5155F9C44}" type="presOf" srcId="{449B1108-927B-4071-876B-5AC5717F39E5}" destId="{3906DEB9-5944-4FB9-BDE0-6422F14E1394}" srcOrd="0" destOrd="0" presId="urn:microsoft.com/office/officeart/2005/8/layout/hierarchy6"/>
    <dgm:cxn modelId="{0665A23A-BDEB-41B0-A0A1-CB73ADED4D9F}" srcId="{449B1108-927B-4071-876B-5AC5717F39E5}" destId="{DF4BD79F-3F2E-4171-8688-68D8E90C22D0}" srcOrd="0" destOrd="0" parTransId="{3F9DD1D5-3958-4657-82D1-6333A45A6352}" sibTransId="{6EB10EFF-31C7-4C26-84C3-89F599D4D2EF}"/>
    <dgm:cxn modelId="{97487CF7-4D68-400C-8514-4046908B9A70}" type="presOf" srcId="{DF4BD79F-3F2E-4171-8688-68D8E90C22D0}" destId="{4D76B288-6E9F-43A2-B70C-03D55622E39E}" srcOrd="0" destOrd="0" presId="urn:microsoft.com/office/officeart/2005/8/layout/hierarchy6"/>
    <dgm:cxn modelId="{D2D44C20-EAC6-4C44-82F1-737B39051E02}" srcId="{71B71477-66DF-4125-84D1-90391287F9A2}" destId="{4C0B0494-889E-4D35-9A14-37E5176988CC}" srcOrd="2" destOrd="0" parTransId="{70EC9D9E-8F42-461D-8985-51CD7C0C8746}" sibTransId="{C336588A-4A0F-4D51-9772-C3FC2C29572A}"/>
    <dgm:cxn modelId="{F45B1BAD-1CCA-4F54-8178-E6D58A0046FE}" type="presOf" srcId="{B98FECFE-8863-41D8-9067-41C6AFCBB070}" destId="{CD9A0534-884E-4A7D-813B-F8C9C7ED0C8E}" srcOrd="0" destOrd="0" presId="urn:microsoft.com/office/officeart/2005/8/layout/hierarchy6"/>
    <dgm:cxn modelId="{5B7F7FC7-9152-4390-993E-3A77C64F8DF2}" type="presOf" srcId="{9750CF42-ED1E-4C70-97BD-2CA1D7A045AE}" destId="{019FC1F0-3C3C-40E4-8E3D-B21A8E851E64}" srcOrd="0" destOrd="0" presId="urn:microsoft.com/office/officeart/2005/8/layout/hierarchy6"/>
    <dgm:cxn modelId="{0065F3B8-7C80-4F3E-9C9A-112EDBE8D6CC}" type="presOf" srcId="{9152CDC7-A4E0-46BF-9355-A95A485A6FA3}" destId="{92554C0A-5C45-4EBA-9C69-2C78E2A31A3E}" srcOrd="0" destOrd="0" presId="urn:microsoft.com/office/officeart/2005/8/layout/hierarchy6"/>
    <dgm:cxn modelId="{9952959C-8A1B-4BD4-974E-6C1D01778F26}" srcId="{9AB65C9B-AB13-41F4-BA1D-5674D33B73DA}" destId="{9750CF42-ED1E-4C70-97BD-2CA1D7A045AE}" srcOrd="3" destOrd="0" parTransId="{0210651D-35E6-4DF7-AFBC-35BE93EAD9B7}" sibTransId="{B699B4F1-901A-4349-8596-1085BE9AA38C}"/>
    <dgm:cxn modelId="{70705378-9C32-4BBE-92CC-0D36FEC2B77E}" srcId="{71B71477-66DF-4125-84D1-90391287F9A2}" destId="{E6792844-BCC0-433D-9736-7BF75EDBA1FA}" srcOrd="0" destOrd="0" parTransId="{834544AD-DA40-43C3-827D-46FC2BF6F2C3}" sibTransId="{9782E4CC-E612-42A9-86F6-CC1202DD1AFA}"/>
    <dgm:cxn modelId="{8B6F9E92-2505-43A4-9C11-87C5567D7786}" type="presOf" srcId="{9AB65C9B-AB13-41F4-BA1D-5674D33B73DA}" destId="{31CA5437-B93C-464A-8BD9-7FE3885B4341}" srcOrd="0" destOrd="0" presId="urn:microsoft.com/office/officeart/2005/8/layout/hierarchy6"/>
    <dgm:cxn modelId="{9882EA04-BABC-4935-A7B1-8D93CEB1C37F}" type="presOf" srcId="{834544AD-DA40-43C3-827D-46FC2BF6F2C3}" destId="{8F5CF3C3-031F-4B4B-BFB6-D24EEA35EC94}" srcOrd="0" destOrd="0" presId="urn:microsoft.com/office/officeart/2005/8/layout/hierarchy6"/>
    <dgm:cxn modelId="{49170A99-B0E0-4CAF-B1C1-4C866E8E6470}" type="presOf" srcId="{F5560497-CEC5-4407-90A6-FBF8DAA1BD22}" destId="{58740359-10BA-4757-AA32-4B32E85057D4}" srcOrd="0" destOrd="0" presId="urn:microsoft.com/office/officeart/2005/8/layout/hierarchy6"/>
    <dgm:cxn modelId="{9883652B-A1C2-4580-9E7D-DE235F802F2D}" srcId="{9AB65C9B-AB13-41F4-BA1D-5674D33B73DA}" destId="{D0BD1331-BE99-4498-9BDD-B2B62E4AD943}" srcOrd="1" destOrd="0" parTransId="{CE2F311C-6072-4D83-A072-53873CF51687}" sibTransId="{349E18F3-3EF7-4384-8B19-834843167020}"/>
    <dgm:cxn modelId="{60141E9A-B033-4D3A-BE9C-8F9BD760BFDC}" srcId="{DF4BD79F-3F2E-4171-8688-68D8E90C22D0}" destId="{9AB65C9B-AB13-41F4-BA1D-5674D33B73DA}" srcOrd="0" destOrd="0" parTransId="{B98FECFE-8863-41D8-9067-41C6AFCBB070}" sibTransId="{B5FA5119-ABC1-4E95-93BC-937A83BE3F1E}"/>
    <dgm:cxn modelId="{0942707F-593F-48E2-A732-7CCEC88800F2}" type="presOf" srcId="{D0BD1331-BE99-4498-9BDD-B2B62E4AD943}" destId="{07028FAB-5E06-4581-A6FD-29303E31D3C6}" srcOrd="0" destOrd="0" presId="urn:microsoft.com/office/officeart/2005/8/layout/hierarchy6"/>
    <dgm:cxn modelId="{1C8F3A08-101A-4237-A284-08602B1C932A}" type="presOf" srcId="{EBB0C404-E772-4187-88F3-59B4A7A789A8}" destId="{F2832764-4BA3-49A0-88A1-B63AA8A9252D}" srcOrd="0" destOrd="0" presId="urn:microsoft.com/office/officeart/2005/8/layout/hierarchy6"/>
    <dgm:cxn modelId="{AA42D80D-C094-4B4A-9110-29249485588E}" type="presOf" srcId="{067EAA39-7578-4D37-B501-E41D3BF4B2C1}" destId="{24A77F42-3C8B-48CC-961E-1D8206E8A724}" srcOrd="0" destOrd="0" presId="urn:microsoft.com/office/officeart/2005/8/layout/hierarchy6"/>
    <dgm:cxn modelId="{AB88EA0B-DBD6-4ADA-88DE-5AD91A9EFB02}" type="presOf" srcId="{CE2F311C-6072-4D83-A072-53873CF51687}" destId="{63B6D690-A1D6-423B-94E4-930E1577CD07}" srcOrd="0" destOrd="0" presId="urn:microsoft.com/office/officeart/2005/8/layout/hierarchy6"/>
    <dgm:cxn modelId="{157213E0-4532-4FEE-BACF-634458889D81}" type="presOf" srcId="{71B71477-66DF-4125-84D1-90391287F9A2}" destId="{F26BB9C0-6B40-4650-9BD7-80EA3A90526B}" srcOrd="0" destOrd="0" presId="urn:microsoft.com/office/officeart/2005/8/layout/hierarchy6"/>
    <dgm:cxn modelId="{C80871B9-F469-4271-832E-90B4B74D8128}" srcId="{DF4BD79F-3F2E-4171-8688-68D8E90C22D0}" destId="{71B71477-66DF-4125-84D1-90391287F9A2}" srcOrd="1" destOrd="0" parTransId="{9152CDC7-A4E0-46BF-9355-A95A485A6FA3}" sibTransId="{137F63EA-098B-4D34-8C7B-2FB7EBF64B2C}"/>
    <dgm:cxn modelId="{55594173-E1A5-477E-9198-9E795A33A22D}" type="presOf" srcId="{E6792844-BCC0-433D-9736-7BF75EDBA1FA}" destId="{1B4B9292-3A24-49CB-AF63-FC4456051FF5}" srcOrd="0" destOrd="0" presId="urn:microsoft.com/office/officeart/2005/8/layout/hierarchy6"/>
    <dgm:cxn modelId="{CD75E02B-687F-4260-8AAB-E406B8B4B4E1}" type="presOf" srcId="{4C0B0494-889E-4D35-9A14-37E5176988CC}" destId="{03FCE2A1-5DAA-4F1A-B2B1-65C8E513AEEC}" srcOrd="0" destOrd="0" presId="urn:microsoft.com/office/officeart/2005/8/layout/hierarchy6"/>
    <dgm:cxn modelId="{079203FC-97D0-48C7-BFD9-4CF65A6679A7}" type="presOf" srcId="{6F93ADC1-94EF-45E7-8A3A-20A7142C09A4}" destId="{D5F4CA1F-6839-44C9-B5BE-308AA7740A22}" srcOrd="0" destOrd="0" presId="urn:microsoft.com/office/officeart/2005/8/layout/hierarchy6"/>
    <dgm:cxn modelId="{D0176C87-4E9B-474B-8B0F-C954F99FB6D9}" type="presOf" srcId="{669ACF59-1EF8-4162-97AC-C9E4123D3C0A}" destId="{4CE7E183-3FD9-4FDA-A0ED-9310445F8133}" srcOrd="0" destOrd="0" presId="urn:microsoft.com/office/officeart/2005/8/layout/hierarchy6"/>
    <dgm:cxn modelId="{0CCEDBF4-EFA9-4EC1-94B8-0F1EC418CC22}" type="presOf" srcId="{70EC9D9E-8F42-461D-8985-51CD7C0C8746}" destId="{3EEB8DAE-8F20-4A10-AB1E-37BFE80A7205}" srcOrd="0" destOrd="0" presId="urn:microsoft.com/office/officeart/2005/8/layout/hierarchy6"/>
    <dgm:cxn modelId="{B59A2A12-D16E-4EB1-A64F-5ED379B4EAA5}" type="presOf" srcId="{7571E517-AC4B-414B-86B0-14D37BDDDBCB}" destId="{7B430B63-941E-4D85-9E6C-F88FED803640}" srcOrd="0" destOrd="0" presId="urn:microsoft.com/office/officeart/2005/8/layout/hierarchy6"/>
    <dgm:cxn modelId="{BF426095-0192-426E-B3D0-08CC3F3A24A0}" type="presParOf" srcId="{3906DEB9-5944-4FB9-BDE0-6422F14E1394}" destId="{9C81EB47-32EB-4C19-B230-47C615420C65}" srcOrd="0" destOrd="0" presId="urn:microsoft.com/office/officeart/2005/8/layout/hierarchy6"/>
    <dgm:cxn modelId="{48301A3C-27B6-4322-B93A-4702AE435DDD}" type="presParOf" srcId="{9C81EB47-32EB-4C19-B230-47C615420C65}" destId="{8EAB78CD-A408-4814-95A0-512D0CCDECC1}" srcOrd="0" destOrd="0" presId="urn:microsoft.com/office/officeart/2005/8/layout/hierarchy6"/>
    <dgm:cxn modelId="{5B33BB4E-ED34-461F-A77B-1B1B4E9FFC11}" type="presParOf" srcId="{8EAB78CD-A408-4814-95A0-512D0CCDECC1}" destId="{B2A451DF-7D31-4F4E-AFBB-F5C0A971F6E0}" srcOrd="0" destOrd="0" presId="urn:microsoft.com/office/officeart/2005/8/layout/hierarchy6"/>
    <dgm:cxn modelId="{2544E5B7-08D9-4D68-B48D-0710DBB092D1}" type="presParOf" srcId="{B2A451DF-7D31-4F4E-AFBB-F5C0A971F6E0}" destId="{4D76B288-6E9F-43A2-B70C-03D55622E39E}" srcOrd="0" destOrd="0" presId="urn:microsoft.com/office/officeart/2005/8/layout/hierarchy6"/>
    <dgm:cxn modelId="{BCBA66ED-65BF-4F74-94FD-B4DD2711C30E}" type="presParOf" srcId="{B2A451DF-7D31-4F4E-AFBB-F5C0A971F6E0}" destId="{19A3961C-B726-4B16-8EA1-B14C4293F88B}" srcOrd="1" destOrd="0" presId="urn:microsoft.com/office/officeart/2005/8/layout/hierarchy6"/>
    <dgm:cxn modelId="{5CFB2C03-E87D-4443-9B9D-501C9E4E0E7D}" type="presParOf" srcId="{19A3961C-B726-4B16-8EA1-B14C4293F88B}" destId="{CD9A0534-884E-4A7D-813B-F8C9C7ED0C8E}" srcOrd="0" destOrd="0" presId="urn:microsoft.com/office/officeart/2005/8/layout/hierarchy6"/>
    <dgm:cxn modelId="{555CE317-91A5-49FE-9746-DCF19D2BBCF1}" type="presParOf" srcId="{19A3961C-B726-4B16-8EA1-B14C4293F88B}" destId="{B6B3554E-C44A-4B59-A574-FF32ECFB2662}" srcOrd="1" destOrd="0" presId="urn:microsoft.com/office/officeart/2005/8/layout/hierarchy6"/>
    <dgm:cxn modelId="{48195F19-D1B1-4DD3-BDE8-4948B9D5AFF8}" type="presParOf" srcId="{B6B3554E-C44A-4B59-A574-FF32ECFB2662}" destId="{31CA5437-B93C-464A-8BD9-7FE3885B4341}" srcOrd="0" destOrd="0" presId="urn:microsoft.com/office/officeart/2005/8/layout/hierarchy6"/>
    <dgm:cxn modelId="{440178F7-25FF-411C-867B-78F94A68D9AB}" type="presParOf" srcId="{B6B3554E-C44A-4B59-A574-FF32ECFB2662}" destId="{8D8EE8F0-A208-46D1-85BA-CD6EDAD3298B}" srcOrd="1" destOrd="0" presId="urn:microsoft.com/office/officeart/2005/8/layout/hierarchy6"/>
    <dgm:cxn modelId="{1F6C7E90-C457-48C0-8D0F-C7BD964CCFA3}" type="presParOf" srcId="{8D8EE8F0-A208-46D1-85BA-CD6EDAD3298B}" destId="{4CE7E183-3FD9-4FDA-A0ED-9310445F8133}" srcOrd="0" destOrd="0" presId="urn:microsoft.com/office/officeart/2005/8/layout/hierarchy6"/>
    <dgm:cxn modelId="{2CE48A33-F950-46D5-A898-8287AE2752B6}" type="presParOf" srcId="{8D8EE8F0-A208-46D1-85BA-CD6EDAD3298B}" destId="{29755ECB-2DAB-4BDF-81A2-C84558047176}" srcOrd="1" destOrd="0" presId="urn:microsoft.com/office/officeart/2005/8/layout/hierarchy6"/>
    <dgm:cxn modelId="{61F7C97F-40EF-4EF9-ACD9-8D7934B2D5BE}" type="presParOf" srcId="{29755ECB-2DAB-4BDF-81A2-C84558047176}" destId="{58740359-10BA-4757-AA32-4B32E85057D4}" srcOrd="0" destOrd="0" presId="urn:microsoft.com/office/officeart/2005/8/layout/hierarchy6"/>
    <dgm:cxn modelId="{1478813E-5488-47E0-8744-E642A3D57B38}" type="presParOf" srcId="{29755ECB-2DAB-4BDF-81A2-C84558047176}" destId="{70AD007A-32F2-43DB-8487-E1ED010DEEC6}" srcOrd="1" destOrd="0" presId="urn:microsoft.com/office/officeart/2005/8/layout/hierarchy6"/>
    <dgm:cxn modelId="{167CE3B9-2531-4127-A402-9C60A991A91D}" type="presParOf" srcId="{8D8EE8F0-A208-46D1-85BA-CD6EDAD3298B}" destId="{63B6D690-A1D6-423B-94E4-930E1577CD07}" srcOrd="2" destOrd="0" presId="urn:microsoft.com/office/officeart/2005/8/layout/hierarchy6"/>
    <dgm:cxn modelId="{8AEDB80D-527C-482C-8135-28E48879DEF3}" type="presParOf" srcId="{8D8EE8F0-A208-46D1-85BA-CD6EDAD3298B}" destId="{AF0F1FB0-6012-4B1C-B5D1-5AD2F0E8497A}" srcOrd="3" destOrd="0" presId="urn:microsoft.com/office/officeart/2005/8/layout/hierarchy6"/>
    <dgm:cxn modelId="{D1EF1401-3764-45A1-A112-6BB3248E3E3E}" type="presParOf" srcId="{AF0F1FB0-6012-4B1C-B5D1-5AD2F0E8497A}" destId="{07028FAB-5E06-4581-A6FD-29303E31D3C6}" srcOrd="0" destOrd="0" presId="urn:microsoft.com/office/officeart/2005/8/layout/hierarchy6"/>
    <dgm:cxn modelId="{C6228946-F920-4550-9FBA-13687BA6DAE8}" type="presParOf" srcId="{AF0F1FB0-6012-4B1C-B5D1-5AD2F0E8497A}" destId="{F1D06536-F94A-4DF4-B78B-BFA09348ED01}" srcOrd="1" destOrd="0" presId="urn:microsoft.com/office/officeart/2005/8/layout/hierarchy6"/>
    <dgm:cxn modelId="{2444102E-EB9D-4E4D-9AF6-44F727037220}" type="presParOf" srcId="{8D8EE8F0-A208-46D1-85BA-CD6EDAD3298B}" destId="{F2832764-4BA3-49A0-88A1-B63AA8A9252D}" srcOrd="4" destOrd="0" presId="urn:microsoft.com/office/officeart/2005/8/layout/hierarchy6"/>
    <dgm:cxn modelId="{E102C641-F133-42A3-AD56-303CEDE29E69}" type="presParOf" srcId="{8D8EE8F0-A208-46D1-85BA-CD6EDAD3298B}" destId="{C2406D7B-3234-4E1A-83C9-516DFBFC708B}" srcOrd="5" destOrd="0" presId="urn:microsoft.com/office/officeart/2005/8/layout/hierarchy6"/>
    <dgm:cxn modelId="{0B03CA29-CC94-4835-B1B8-FAAF12BB6EFB}" type="presParOf" srcId="{C2406D7B-3234-4E1A-83C9-516DFBFC708B}" destId="{24A77F42-3C8B-48CC-961E-1D8206E8A724}" srcOrd="0" destOrd="0" presId="urn:microsoft.com/office/officeart/2005/8/layout/hierarchy6"/>
    <dgm:cxn modelId="{F20F9B3D-A894-46C0-90C3-2D0FBDC07F55}" type="presParOf" srcId="{C2406D7B-3234-4E1A-83C9-516DFBFC708B}" destId="{ED762810-1BA4-47F6-BCD6-0097100AF0C6}" srcOrd="1" destOrd="0" presId="urn:microsoft.com/office/officeart/2005/8/layout/hierarchy6"/>
    <dgm:cxn modelId="{9332EFBB-C151-4101-B397-C23853325204}" type="presParOf" srcId="{8D8EE8F0-A208-46D1-85BA-CD6EDAD3298B}" destId="{D4D6BA31-B44E-485B-867B-B094128FE21F}" srcOrd="6" destOrd="0" presId="urn:microsoft.com/office/officeart/2005/8/layout/hierarchy6"/>
    <dgm:cxn modelId="{CB2FEAC7-9D72-4E79-8119-30C3B29D5170}" type="presParOf" srcId="{8D8EE8F0-A208-46D1-85BA-CD6EDAD3298B}" destId="{8A1C8DF9-D76A-4EC4-9C77-4589FCF88E3D}" srcOrd="7" destOrd="0" presId="urn:microsoft.com/office/officeart/2005/8/layout/hierarchy6"/>
    <dgm:cxn modelId="{0779704D-71BC-46BB-B1E1-534A454925FC}" type="presParOf" srcId="{8A1C8DF9-D76A-4EC4-9C77-4589FCF88E3D}" destId="{019FC1F0-3C3C-40E4-8E3D-B21A8E851E64}" srcOrd="0" destOrd="0" presId="urn:microsoft.com/office/officeart/2005/8/layout/hierarchy6"/>
    <dgm:cxn modelId="{423EAAA0-580F-4909-B4AC-39EC087DCAC5}" type="presParOf" srcId="{8A1C8DF9-D76A-4EC4-9C77-4589FCF88E3D}" destId="{7CE56D91-B698-434F-9255-A4393CF88CA7}" srcOrd="1" destOrd="0" presId="urn:microsoft.com/office/officeart/2005/8/layout/hierarchy6"/>
    <dgm:cxn modelId="{F559FBDD-93FE-4802-AFA6-CEE1F175CAC6}" type="presParOf" srcId="{19A3961C-B726-4B16-8EA1-B14C4293F88B}" destId="{92554C0A-5C45-4EBA-9C69-2C78E2A31A3E}" srcOrd="2" destOrd="0" presId="urn:microsoft.com/office/officeart/2005/8/layout/hierarchy6"/>
    <dgm:cxn modelId="{58302502-E5C4-42B8-A93D-89389D668D45}" type="presParOf" srcId="{19A3961C-B726-4B16-8EA1-B14C4293F88B}" destId="{498A2992-7984-495C-BF50-E25C26927716}" srcOrd="3" destOrd="0" presId="urn:microsoft.com/office/officeart/2005/8/layout/hierarchy6"/>
    <dgm:cxn modelId="{FDFCD1E6-3C95-4142-AB52-7F93B77FD9FA}" type="presParOf" srcId="{498A2992-7984-495C-BF50-E25C26927716}" destId="{F26BB9C0-6B40-4650-9BD7-80EA3A90526B}" srcOrd="0" destOrd="0" presId="urn:microsoft.com/office/officeart/2005/8/layout/hierarchy6"/>
    <dgm:cxn modelId="{6E59B4A1-0564-462E-ADD2-F768059A0F2A}" type="presParOf" srcId="{498A2992-7984-495C-BF50-E25C26927716}" destId="{7A9E6D8D-959A-4CAF-BBA4-398539B09D77}" srcOrd="1" destOrd="0" presId="urn:microsoft.com/office/officeart/2005/8/layout/hierarchy6"/>
    <dgm:cxn modelId="{E9013356-29E1-40C1-9000-AD279067DCE6}" type="presParOf" srcId="{7A9E6D8D-959A-4CAF-BBA4-398539B09D77}" destId="{8F5CF3C3-031F-4B4B-BFB6-D24EEA35EC94}" srcOrd="0" destOrd="0" presId="urn:microsoft.com/office/officeart/2005/8/layout/hierarchy6"/>
    <dgm:cxn modelId="{A9B5A1D9-3DF0-41DE-A8E5-601DBEDEB653}" type="presParOf" srcId="{7A9E6D8D-959A-4CAF-BBA4-398539B09D77}" destId="{F1722807-FFAB-482A-9982-94B02BB8150B}" srcOrd="1" destOrd="0" presId="urn:microsoft.com/office/officeart/2005/8/layout/hierarchy6"/>
    <dgm:cxn modelId="{8E85928A-26EC-42D4-B78F-F091C0AA845F}" type="presParOf" srcId="{F1722807-FFAB-482A-9982-94B02BB8150B}" destId="{1B4B9292-3A24-49CB-AF63-FC4456051FF5}" srcOrd="0" destOrd="0" presId="urn:microsoft.com/office/officeart/2005/8/layout/hierarchy6"/>
    <dgm:cxn modelId="{4796EDC5-87FD-4EEE-BD96-63F99C43A5F7}" type="presParOf" srcId="{F1722807-FFAB-482A-9982-94B02BB8150B}" destId="{988FCB3E-51B5-44B1-BCB9-BF0D3B729E06}" srcOrd="1" destOrd="0" presId="urn:microsoft.com/office/officeart/2005/8/layout/hierarchy6"/>
    <dgm:cxn modelId="{D6B9CA60-32E5-430D-A204-35CDA4BF3C4E}" type="presParOf" srcId="{7A9E6D8D-959A-4CAF-BBA4-398539B09D77}" destId="{7B430B63-941E-4D85-9E6C-F88FED803640}" srcOrd="2" destOrd="0" presId="urn:microsoft.com/office/officeart/2005/8/layout/hierarchy6"/>
    <dgm:cxn modelId="{CE433922-8FE9-43D3-BEB9-356578A260BF}" type="presParOf" srcId="{7A9E6D8D-959A-4CAF-BBA4-398539B09D77}" destId="{53054E06-4C86-48B9-8B1A-771BBADB285B}" srcOrd="3" destOrd="0" presId="urn:microsoft.com/office/officeart/2005/8/layout/hierarchy6"/>
    <dgm:cxn modelId="{64406394-33B8-48AB-833C-A98B2C150A98}" type="presParOf" srcId="{53054E06-4C86-48B9-8B1A-771BBADB285B}" destId="{D5F4CA1F-6839-44C9-B5BE-308AA7740A22}" srcOrd="0" destOrd="0" presId="urn:microsoft.com/office/officeart/2005/8/layout/hierarchy6"/>
    <dgm:cxn modelId="{71C0F066-2397-4182-B661-FD48A8560D4C}" type="presParOf" srcId="{53054E06-4C86-48B9-8B1A-771BBADB285B}" destId="{263DE9B8-884F-493C-9029-C9BFCC969828}" srcOrd="1" destOrd="0" presId="urn:microsoft.com/office/officeart/2005/8/layout/hierarchy6"/>
    <dgm:cxn modelId="{519B1571-F5DD-402D-BDEB-22BE06B1E78C}" type="presParOf" srcId="{7A9E6D8D-959A-4CAF-BBA4-398539B09D77}" destId="{3EEB8DAE-8F20-4A10-AB1E-37BFE80A7205}" srcOrd="4" destOrd="0" presId="urn:microsoft.com/office/officeart/2005/8/layout/hierarchy6"/>
    <dgm:cxn modelId="{D941DABA-631B-4CB2-9844-DC15CC8DE7BA}" type="presParOf" srcId="{7A9E6D8D-959A-4CAF-BBA4-398539B09D77}" destId="{F196CF41-7ED4-4EC0-8F02-A33A3639059F}" srcOrd="5" destOrd="0" presId="urn:microsoft.com/office/officeart/2005/8/layout/hierarchy6"/>
    <dgm:cxn modelId="{EF173A51-03D0-4F5F-AB58-8F2B64B32745}" type="presParOf" srcId="{F196CF41-7ED4-4EC0-8F02-A33A3639059F}" destId="{03FCE2A1-5DAA-4F1A-B2B1-65C8E513AEEC}" srcOrd="0" destOrd="0" presId="urn:microsoft.com/office/officeart/2005/8/layout/hierarchy6"/>
    <dgm:cxn modelId="{8372BD1C-BA59-4CDE-BD88-292403E2CA64}" type="presParOf" srcId="{F196CF41-7ED4-4EC0-8F02-A33A3639059F}" destId="{F506F6DC-ECA6-4A0B-A146-C047AC2AD8B8}" srcOrd="1" destOrd="0" presId="urn:microsoft.com/office/officeart/2005/8/layout/hierarchy6"/>
    <dgm:cxn modelId="{C9761877-7E45-4B96-8DE9-F5ACA011612B}" type="presParOf" srcId="{3906DEB9-5944-4FB9-BDE0-6422F14E1394}" destId="{0FD7256E-497A-4E5E-8319-994D6C93A18F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27FE76-8731-47BB-9FB8-2991E2AA631B}" type="doc">
      <dgm:prSet loTypeId="urn:microsoft.com/office/officeart/2005/8/layout/hierarchy6" loCatId="hierarchy" qsTypeId="urn:microsoft.com/office/officeart/2005/8/quickstyle/3d2" qsCatId="3D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7EA52B5E-AE4B-47E3-B214-C00CD16DFC54}">
      <dgm:prSet phldrT="[Text]" custT="1"/>
      <dgm:spPr/>
      <dgm:t>
        <a:bodyPr/>
        <a:lstStyle/>
        <a:p>
          <a:r>
            <a:rPr lang="fa-IR" sz="1050" b="1" dirty="0" smtClean="0">
              <a:solidFill>
                <a:schemeClr val="tx1"/>
              </a:solidFill>
              <a:cs typeface="B Nazanin" pitchFamily="2" charset="-78"/>
            </a:rPr>
            <a:t>ماکروسکوپی</a:t>
          </a:r>
          <a:endParaRPr lang="en-US" sz="1050" b="1" dirty="0">
            <a:solidFill>
              <a:schemeClr val="tx1"/>
            </a:solidFill>
            <a:cs typeface="B Nazanin" pitchFamily="2" charset="-78"/>
          </a:endParaRPr>
        </a:p>
      </dgm:t>
    </dgm:pt>
    <dgm:pt modelId="{4C4CEDFF-07EB-4558-AD3C-9ABDBD8B900B}" type="parTrans" cxnId="{B1338439-FD7B-42BA-9D6C-AE64FCFBB5B7}">
      <dgm:prSet/>
      <dgm:spPr/>
      <dgm:t>
        <a:bodyPr/>
        <a:lstStyle/>
        <a:p>
          <a:endParaRPr lang="en-US"/>
        </a:p>
      </dgm:t>
    </dgm:pt>
    <dgm:pt modelId="{636CEF4A-C0F2-430A-8F93-73B412E0F066}" type="sibTrans" cxnId="{B1338439-FD7B-42BA-9D6C-AE64FCFBB5B7}">
      <dgm:prSet/>
      <dgm:spPr/>
      <dgm:t>
        <a:bodyPr/>
        <a:lstStyle/>
        <a:p>
          <a:endParaRPr lang="en-US"/>
        </a:p>
      </dgm:t>
    </dgm:pt>
    <dgm:pt modelId="{707109C1-3D8D-459B-9D25-3F37AEE3393F}">
      <dgm:prSet phldrT="[Text]" custT="1"/>
      <dgm:spPr/>
      <dgm:t>
        <a:bodyPr/>
        <a:lstStyle/>
        <a:p>
          <a:r>
            <a:rPr lang="fa-IR" sz="1000" b="1" dirty="0" smtClean="0">
              <a:solidFill>
                <a:schemeClr val="tx1"/>
              </a:solidFill>
            </a:rPr>
            <a:t>لکوسیت استراز</a:t>
          </a:r>
          <a:endParaRPr lang="en-US" sz="1000" b="1" dirty="0">
            <a:solidFill>
              <a:schemeClr val="tx1"/>
            </a:solidFill>
          </a:endParaRPr>
        </a:p>
      </dgm:t>
    </dgm:pt>
    <dgm:pt modelId="{BD0F44A5-BDE0-4A26-8731-6C6DF92AC14B}" type="parTrans" cxnId="{816EC085-CDDD-4BD2-A045-13BE02B29CAB}">
      <dgm:prSet/>
      <dgm:spPr/>
      <dgm:t>
        <a:bodyPr/>
        <a:lstStyle/>
        <a:p>
          <a:endParaRPr lang="en-US"/>
        </a:p>
      </dgm:t>
    </dgm:pt>
    <dgm:pt modelId="{E152FD4B-55FA-448D-A3AB-C19EB49F25D0}" type="sibTrans" cxnId="{816EC085-CDDD-4BD2-A045-13BE02B29CAB}">
      <dgm:prSet/>
      <dgm:spPr/>
      <dgm:t>
        <a:bodyPr/>
        <a:lstStyle/>
        <a:p>
          <a:endParaRPr lang="en-US"/>
        </a:p>
      </dgm:t>
    </dgm:pt>
    <dgm:pt modelId="{C828D3FD-809F-4DAF-BF03-8A8521DA691B}">
      <dgm:prSet custT="1"/>
      <dgm:spPr/>
      <dgm:t>
        <a:bodyPr/>
        <a:lstStyle/>
        <a:p>
          <a:r>
            <a:rPr lang="fa-IR" sz="1400" b="1" dirty="0" smtClean="0">
              <a:solidFill>
                <a:schemeClr val="tx1"/>
              </a:solidFill>
            </a:rPr>
            <a:t>نیتریت</a:t>
          </a:r>
          <a:endParaRPr lang="en-US" sz="1400" b="1" dirty="0">
            <a:solidFill>
              <a:schemeClr val="tx1"/>
            </a:solidFill>
          </a:endParaRPr>
        </a:p>
      </dgm:t>
    </dgm:pt>
    <dgm:pt modelId="{E8B57EB3-8292-48CC-AE73-04687D3FFAA1}" type="parTrans" cxnId="{5171B56C-125B-4C89-933D-B74BD0987ED5}">
      <dgm:prSet/>
      <dgm:spPr/>
      <dgm:t>
        <a:bodyPr/>
        <a:lstStyle/>
        <a:p>
          <a:endParaRPr lang="en-US"/>
        </a:p>
      </dgm:t>
    </dgm:pt>
    <dgm:pt modelId="{E8FFA877-C56D-4F9C-A593-417D65F4B7F8}" type="sibTrans" cxnId="{5171B56C-125B-4C89-933D-B74BD0987ED5}">
      <dgm:prSet/>
      <dgm:spPr/>
      <dgm:t>
        <a:bodyPr/>
        <a:lstStyle/>
        <a:p>
          <a:endParaRPr lang="en-US"/>
        </a:p>
      </dgm:t>
    </dgm:pt>
    <dgm:pt modelId="{1534C2D6-2A0C-40D7-ABF5-89C8F0091D9F}">
      <dgm:prSet/>
      <dgm:spPr/>
      <dgm:t>
        <a:bodyPr/>
        <a:lstStyle/>
        <a:p>
          <a:r>
            <a:rPr lang="fa-IR" b="1" dirty="0" smtClean="0">
              <a:solidFill>
                <a:schemeClr val="tx1"/>
              </a:solidFill>
            </a:rPr>
            <a:t>اوروبیلینوژن</a:t>
          </a:r>
          <a:endParaRPr lang="en-US" b="1" dirty="0">
            <a:solidFill>
              <a:schemeClr val="tx1"/>
            </a:solidFill>
          </a:endParaRPr>
        </a:p>
      </dgm:t>
    </dgm:pt>
    <dgm:pt modelId="{C21F3103-080F-4303-9610-AE6D73C3E883}" type="parTrans" cxnId="{5BA045E8-58F8-429E-94AE-D42C46E09615}">
      <dgm:prSet/>
      <dgm:spPr/>
      <dgm:t>
        <a:bodyPr/>
        <a:lstStyle/>
        <a:p>
          <a:endParaRPr lang="en-US"/>
        </a:p>
      </dgm:t>
    </dgm:pt>
    <dgm:pt modelId="{74A5B6D0-8DB4-4196-9608-5B3DAC77D527}" type="sibTrans" cxnId="{5BA045E8-58F8-429E-94AE-D42C46E09615}">
      <dgm:prSet/>
      <dgm:spPr/>
      <dgm:t>
        <a:bodyPr/>
        <a:lstStyle/>
        <a:p>
          <a:endParaRPr lang="en-US"/>
        </a:p>
      </dgm:t>
    </dgm:pt>
    <dgm:pt modelId="{89D75635-A640-4D4B-AC48-4BB5C7014313}">
      <dgm:prSet custT="1"/>
      <dgm:spPr/>
      <dgm:t>
        <a:bodyPr/>
        <a:lstStyle/>
        <a:p>
          <a:r>
            <a:rPr lang="fa-IR" sz="1400" b="1" dirty="0" smtClean="0">
              <a:solidFill>
                <a:schemeClr val="tx1"/>
              </a:solidFill>
            </a:rPr>
            <a:t>پروتئین</a:t>
          </a:r>
          <a:endParaRPr lang="en-US" sz="1400" b="1" dirty="0">
            <a:solidFill>
              <a:schemeClr val="tx1"/>
            </a:solidFill>
          </a:endParaRPr>
        </a:p>
      </dgm:t>
    </dgm:pt>
    <dgm:pt modelId="{210C8F62-3281-42C9-8ECF-089C10E26AD7}" type="parTrans" cxnId="{2D0680C6-600A-4C3E-9F7A-D1B03A0D96F5}">
      <dgm:prSet/>
      <dgm:spPr/>
      <dgm:t>
        <a:bodyPr/>
        <a:lstStyle/>
        <a:p>
          <a:endParaRPr lang="en-US"/>
        </a:p>
      </dgm:t>
    </dgm:pt>
    <dgm:pt modelId="{8607BF7C-3F79-49F7-8BB9-567367580A43}" type="sibTrans" cxnId="{2D0680C6-600A-4C3E-9F7A-D1B03A0D96F5}">
      <dgm:prSet/>
      <dgm:spPr/>
      <dgm:t>
        <a:bodyPr/>
        <a:lstStyle/>
        <a:p>
          <a:endParaRPr lang="en-US"/>
        </a:p>
      </dgm:t>
    </dgm:pt>
    <dgm:pt modelId="{604DC4F2-2716-4D0D-B21D-2433710CD80B}">
      <dgm:prSet custT="1"/>
      <dgm:spPr/>
      <dgm:t>
        <a:bodyPr/>
        <a:lstStyle/>
        <a:p>
          <a:r>
            <a:rPr lang="fa-IR" sz="1400" b="1" dirty="0" smtClean="0">
              <a:solidFill>
                <a:schemeClr val="tx1"/>
              </a:solidFill>
            </a:rPr>
            <a:t>خون</a:t>
          </a:r>
          <a:endParaRPr lang="en-US" sz="1400" b="1" dirty="0">
            <a:solidFill>
              <a:schemeClr val="tx1"/>
            </a:solidFill>
          </a:endParaRPr>
        </a:p>
      </dgm:t>
    </dgm:pt>
    <dgm:pt modelId="{EF6D5620-4BA4-4C39-9D5D-93C45E1FEFC3}" type="parTrans" cxnId="{91F6EF16-95C6-4E54-A7B7-58CF948FDCBE}">
      <dgm:prSet/>
      <dgm:spPr/>
      <dgm:t>
        <a:bodyPr/>
        <a:lstStyle/>
        <a:p>
          <a:endParaRPr lang="en-US"/>
        </a:p>
      </dgm:t>
    </dgm:pt>
    <dgm:pt modelId="{86997B0D-11E9-4A09-8D41-46A0A229079C}" type="sibTrans" cxnId="{91F6EF16-95C6-4E54-A7B7-58CF948FDCBE}">
      <dgm:prSet/>
      <dgm:spPr/>
      <dgm:t>
        <a:bodyPr/>
        <a:lstStyle/>
        <a:p>
          <a:endParaRPr lang="en-US"/>
        </a:p>
      </dgm:t>
    </dgm:pt>
    <dgm:pt modelId="{61011D1A-8542-406A-809A-4DA7B9753738}">
      <dgm:prSet custT="1"/>
      <dgm:spPr/>
      <dgm:t>
        <a:bodyPr/>
        <a:lstStyle/>
        <a:p>
          <a:r>
            <a:rPr lang="fa-IR" sz="1000" b="1" dirty="0" smtClean="0">
              <a:solidFill>
                <a:schemeClr val="tx1"/>
              </a:solidFill>
            </a:rPr>
            <a:t>وزن مخصوص</a:t>
          </a:r>
          <a:endParaRPr lang="en-US" sz="1000" b="1" dirty="0">
            <a:solidFill>
              <a:schemeClr val="tx1"/>
            </a:solidFill>
          </a:endParaRPr>
        </a:p>
      </dgm:t>
    </dgm:pt>
    <dgm:pt modelId="{B558622D-284F-4B22-9DD7-709EDFE32F5B}" type="parTrans" cxnId="{B28C87C5-D63D-4923-9397-DF4724BD1769}">
      <dgm:prSet/>
      <dgm:spPr/>
      <dgm:t>
        <a:bodyPr/>
        <a:lstStyle/>
        <a:p>
          <a:endParaRPr lang="en-US"/>
        </a:p>
      </dgm:t>
    </dgm:pt>
    <dgm:pt modelId="{9EA4EB38-5F23-416E-9B22-7724E38B103C}" type="sibTrans" cxnId="{B28C87C5-D63D-4923-9397-DF4724BD1769}">
      <dgm:prSet/>
      <dgm:spPr/>
      <dgm:t>
        <a:bodyPr/>
        <a:lstStyle/>
        <a:p>
          <a:endParaRPr lang="en-US"/>
        </a:p>
      </dgm:t>
    </dgm:pt>
    <dgm:pt modelId="{95503BD0-C091-4912-AB5A-C7E1930E43C4}">
      <dgm:prSet custT="1"/>
      <dgm:spPr/>
      <dgm:t>
        <a:bodyPr/>
        <a:lstStyle/>
        <a:p>
          <a:r>
            <a:rPr lang="fa-IR" sz="1400" b="1" dirty="0" smtClean="0">
              <a:solidFill>
                <a:schemeClr val="tx1"/>
              </a:solidFill>
            </a:rPr>
            <a:t>کتون</a:t>
          </a:r>
          <a:endParaRPr lang="en-US" sz="1400" b="1" dirty="0">
            <a:solidFill>
              <a:schemeClr val="tx1"/>
            </a:solidFill>
          </a:endParaRPr>
        </a:p>
      </dgm:t>
    </dgm:pt>
    <dgm:pt modelId="{44E8198E-F9B5-4AD3-9D0A-BCD88134D876}" type="parTrans" cxnId="{8DF71854-0864-47C2-8BFD-E072D2760D77}">
      <dgm:prSet/>
      <dgm:spPr/>
      <dgm:t>
        <a:bodyPr/>
        <a:lstStyle/>
        <a:p>
          <a:endParaRPr lang="en-US"/>
        </a:p>
      </dgm:t>
    </dgm:pt>
    <dgm:pt modelId="{D37F954F-C7BD-4B4E-9D54-80202E0AD90B}" type="sibTrans" cxnId="{8DF71854-0864-47C2-8BFD-E072D2760D77}">
      <dgm:prSet/>
      <dgm:spPr/>
      <dgm:t>
        <a:bodyPr/>
        <a:lstStyle/>
        <a:p>
          <a:endParaRPr lang="en-US"/>
        </a:p>
      </dgm:t>
    </dgm:pt>
    <dgm:pt modelId="{387E2CAC-D699-458B-91CF-E01DE90BA850}">
      <dgm:prSet custT="1"/>
      <dgm:spPr/>
      <dgm:t>
        <a:bodyPr/>
        <a:lstStyle/>
        <a:p>
          <a:r>
            <a:rPr lang="fa-IR" sz="1200" b="1" dirty="0" smtClean="0">
              <a:solidFill>
                <a:schemeClr val="tx1"/>
              </a:solidFill>
              <a:cs typeface="B Nazanin" pitchFamily="2" charset="-78"/>
            </a:rPr>
            <a:t>بیلی روبین</a:t>
          </a:r>
          <a:endParaRPr lang="en-US" sz="1200" b="1" dirty="0">
            <a:solidFill>
              <a:schemeClr val="tx1"/>
            </a:solidFill>
            <a:cs typeface="B Nazanin" pitchFamily="2" charset="-78"/>
          </a:endParaRPr>
        </a:p>
      </dgm:t>
    </dgm:pt>
    <dgm:pt modelId="{0D1018FF-DEE9-42A6-82DE-2359F8AD134F}" type="parTrans" cxnId="{14E5B638-F952-482A-AE27-890DC5A7FADF}">
      <dgm:prSet/>
      <dgm:spPr/>
      <dgm:t>
        <a:bodyPr/>
        <a:lstStyle/>
        <a:p>
          <a:endParaRPr lang="en-US"/>
        </a:p>
      </dgm:t>
    </dgm:pt>
    <dgm:pt modelId="{069ECEBD-A1CC-4826-B933-978F10E9F649}" type="sibTrans" cxnId="{14E5B638-F952-482A-AE27-890DC5A7FADF}">
      <dgm:prSet/>
      <dgm:spPr/>
      <dgm:t>
        <a:bodyPr/>
        <a:lstStyle/>
        <a:p>
          <a:endParaRPr lang="en-US"/>
        </a:p>
      </dgm:t>
    </dgm:pt>
    <dgm:pt modelId="{F989A2DD-DD7D-499C-B58D-98F269C24C32}">
      <dgm:prSet custT="1"/>
      <dgm:spPr/>
      <dgm:t>
        <a:bodyPr/>
        <a:lstStyle/>
        <a:p>
          <a:r>
            <a:rPr lang="fa-IR" sz="1400" b="1" dirty="0" smtClean="0">
              <a:solidFill>
                <a:schemeClr val="tx1"/>
              </a:solidFill>
              <a:cs typeface="B Nazanin" pitchFamily="2" charset="-78"/>
            </a:rPr>
            <a:t>گلوکز</a:t>
          </a:r>
          <a:endParaRPr lang="en-US" sz="1400" b="1" dirty="0">
            <a:solidFill>
              <a:schemeClr val="tx1"/>
            </a:solidFill>
            <a:cs typeface="B Nazanin" pitchFamily="2" charset="-78"/>
          </a:endParaRPr>
        </a:p>
      </dgm:t>
    </dgm:pt>
    <dgm:pt modelId="{8F883A73-B18C-4664-BA28-6E28F1C7E2C7}" type="parTrans" cxnId="{98C1C0EC-2F6E-4CAD-8FED-35541B0FCEA4}">
      <dgm:prSet/>
      <dgm:spPr/>
      <dgm:t>
        <a:bodyPr/>
        <a:lstStyle/>
        <a:p>
          <a:endParaRPr lang="en-US"/>
        </a:p>
      </dgm:t>
    </dgm:pt>
    <dgm:pt modelId="{61145E24-651A-4DE8-BFA3-E90D148AE6A9}" type="sibTrans" cxnId="{98C1C0EC-2F6E-4CAD-8FED-35541B0FCEA4}">
      <dgm:prSet/>
      <dgm:spPr/>
      <dgm:t>
        <a:bodyPr/>
        <a:lstStyle/>
        <a:p>
          <a:endParaRPr lang="en-US"/>
        </a:p>
      </dgm:t>
    </dgm:pt>
    <dgm:pt modelId="{0371FAD8-116F-4AB8-9419-8E023C840B09}">
      <dgm:prSet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PH</a:t>
          </a:r>
          <a:endParaRPr lang="en-US" sz="1400" b="1" dirty="0">
            <a:solidFill>
              <a:schemeClr val="tx1"/>
            </a:solidFill>
          </a:endParaRPr>
        </a:p>
      </dgm:t>
    </dgm:pt>
    <dgm:pt modelId="{D781E5CD-9CE2-4F97-B83D-716AF6DC6933}" type="sibTrans" cxnId="{9C6C563E-196B-4E27-B71C-A20A4B98424D}">
      <dgm:prSet/>
      <dgm:spPr/>
      <dgm:t>
        <a:bodyPr/>
        <a:lstStyle/>
        <a:p>
          <a:endParaRPr lang="en-US"/>
        </a:p>
      </dgm:t>
    </dgm:pt>
    <dgm:pt modelId="{5A44A7B7-9884-4EC5-B298-AE4645757DF7}" type="parTrans" cxnId="{9C6C563E-196B-4E27-B71C-A20A4B98424D}">
      <dgm:prSet/>
      <dgm:spPr/>
      <dgm:t>
        <a:bodyPr/>
        <a:lstStyle/>
        <a:p>
          <a:endParaRPr lang="en-US"/>
        </a:p>
      </dgm:t>
    </dgm:pt>
    <dgm:pt modelId="{D39BDEF5-8370-451C-9259-B75D5A054329}" type="pres">
      <dgm:prSet presAssocID="{4127FE76-8731-47BB-9FB8-2991E2AA631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27C852-3361-4AA5-A42B-B9C0D14C1A3F}" type="pres">
      <dgm:prSet presAssocID="{4127FE76-8731-47BB-9FB8-2991E2AA631B}" presName="hierFlow" presStyleCnt="0"/>
      <dgm:spPr/>
      <dgm:t>
        <a:bodyPr/>
        <a:lstStyle/>
        <a:p>
          <a:endParaRPr lang="en-US"/>
        </a:p>
      </dgm:t>
    </dgm:pt>
    <dgm:pt modelId="{F7709DB5-6ADD-4087-81CF-A8C1045B41F9}" type="pres">
      <dgm:prSet presAssocID="{4127FE76-8731-47BB-9FB8-2991E2AA631B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2803260-2477-4596-B518-03149A2416EC}" type="pres">
      <dgm:prSet presAssocID="{7EA52B5E-AE4B-47E3-B214-C00CD16DFC54}" presName="Name14" presStyleCnt="0"/>
      <dgm:spPr/>
      <dgm:t>
        <a:bodyPr/>
        <a:lstStyle/>
        <a:p>
          <a:endParaRPr lang="en-US"/>
        </a:p>
      </dgm:t>
    </dgm:pt>
    <dgm:pt modelId="{1D801EF8-C5DA-4B5A-AFE5-690146B01BBF}" type="pres">
      <dgm:prSet presAssocID="{7EA52B5E-AE4B-47E3-B214-C00CD16DFC54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02902C-3E3D-4D0B-AE5E-40A0DE6E5F0B}" type="pres">
      <dgm:prSet presAssocID="{7EA52B5E-AE4B-47E3-B214-C00CD16DFC54}" presName="hierChild2" presStyleCnt="0"/>
      <dgm:spPr/>
      <dgm:t>
        <a:bodyPr/>
        <a:lstStyle/>
        <a:p>
          <a:endParaRPr lang="en-US"/>
        </a:p>
      </dgm:t>
    </dgm:pt>
    <dgm:pt modelId="{786DC3CE-53F2-4331-8AEE-70F7730A778A}" type="pres">
      <dgm:prSet presAssocID="{BD0F44A5-BDE0-4A26-8731-6C6DF92AC14B}" presName="Name19" presStyleLbl="parChTrans1D2" presStyleIdx="0" presStyleCnt="10"/>
      <dgm:spPr/>
      <dgm:t>
        <a:bodyPr/>
        <a:lstStyle/>
        <a:p>
          <a:endParaRPr lang="en-US"/>
        </a:p>
      </dgm:t>
    </dgm:pt>
    <dgm:pt modelId="{5FD65B4C-C182-48E8-B6EA-F411D58BD05A}" type="pres">
      <dgm:prSet presAssocID="{707109C1-3D8D-459B-9D25-3F37AEE3393F}" presName="Name21" presStyleCnt="0"/>
      <dgm:spPr/>
      <dgm:t>
        <a:bodyPr/>
        <a:lstStyle/>
        <a:p>
          <a:endParaRPr lang="en-US"/>
        </a:p>
      </dgm:t>
    </dgm:pt>
    <dgm:pt modelId="{DB1C63FF-ACA6-4FE5-BC6C-3DCFD217205E}" type="pres">
      <dgm:prSet presAssocID="{707109C1-3D8D-459B-9D25-3F37AEE3393F}" presName="level2Shape" presStyleLbl="node2" presStyleIdx="0" presStyleCnt="10"/>
      <dgm:spPr/>
      <dgm:t>
        <a:bodyPr/>
        <a:lstStyle/>
        <a:p>
          <a:endParaRPr lang="en-US"/>
        </a:p>
      </dgm:t>
    </dgm:pt>
    <dgm:pt modelId="{C2F498FD-658C-483A-BCBC-B5AEB7BA784C}" type="pres">
      <dgm:prSet presAssocID="{707109C1-3D8D-459B-9D25-3F37AEE3393F}" presName="hierChild3" presStyleCnt="0"/>
      <dgm:spPr/>
      <dgm:t>
        <a:bodyPr/>
        <a:lstStyle/>
        <a:p>
          <a:endParaRPr lang="en-US"/>
        </a:p>
      </dgm:t>
    </dgm:pt>
    <dgm:pt modelId="{71ABE24C-D438-428D-BB8D-DF3F2C86FB0C}" type="pres">
      <dgm:prSet presAssocID="{E8B57EB3-8292-48CC-AE73-04687D3FFAA1}" presName="Name19" presStyleLbl="parChTrans1D2" presStyleIdx="1" presStyleCnt="10"/>
      <dgm:spPr/>
      <dgm:t>
        <a:bodyPr/>
        <a:lstStyle/>
        <a:p>
          <a:endParaRPr lang="en-US"/>
        </a:p>
      </dgm:t>
    </dgm:pt>
    <dgm:pt modelId="{B2EE2E4E-0540-4F4B-80CB-7EC871463B84}" type="pres">
      <dgm:prSet presAssocID="{C828D3FD-809F-4DAF-BF03-8A8521DA691B}" presName="Name21" presStyleCnt="0"/>
      <dgm:spPr/>
      <dgm:t>
        <a:bodyPr/>
        <a:lstStyle/>
        <a:p>
          <a:endParaRPr lang="en-US"/>
        </a:p>
      </dgm:t>
    </dgm:pt>
    <dgm:pt modelId="{E5645710-BFC3-4056-B308-ED702E07FFFC}" type="pres">
      <dgm:prSet presAssocID="{C828D3FD-809F-4DAF-BF03-8A8521DA691B}" presName="level2Shape" presStyleLbl="node2" presStyleIdx="1" presStyleCnt="10"/>
      <dgm:spPr/>
      <dgm:t>
        <a:bodyPr/>
        <a:lstStyle/>
        <a:p>
          <a:endParaRPr lang="en-US"/>
        </a:p>
      </dgm:t>
    </dgm:pt>
    <dgm:pt modelId="{E6E6510A-58F8-4269-B114-32096372C94A}" type="pres">
      <dgm:prSet presAssocID="{C828D3FD-809F-4DAF-BF03-8A8521DA691B}" presName="hierChild3" presStyleCnt="0"/>
      <dgm:spPr/>
      <dgm:t>
        <a:bodyPr/>
        <a:lstStyle/>
        <a:p>
          <a:endParaRPr lang="en-US"/>
        </a:p>
      </dgm:t>
    </dgm:pt>
    <dgm:pt modelId="{AA447D9D-FF7B-42B2-8832-5F39A1E23A5E}" type="pres">
      <dgm:prSet presAssocID="{C21F3103-080F-4303-9610-AE6D73C3E883}" presName="Name19" presStyleLbl="parChTrans1D2" presStyleIdx="2" presStyleCnt="10"/>
      <dgm:spPr/>
      <dgm:t>
        <a:bodyPr/>
        <a:lstStyle/>
        <a:p>
          <a:endParaRPr lang="en-US"/>
        </a:p>
      </dgm:t>
    </dgm:pt>
    <dgm:pt modelId="{7BF70C6E-E8CD-4D3B-BB0F-F586249EE214}" type="pres">
      <dgm:prSet presAssocID="{1534C2D6-2A0C-40D7-ABF5-89C8F0091D9F}" presName="Name21" presStyleCnt="0"/>
      <dgm:spPr/>
      <dgm:t>
        <a:bodyPr/>
        <a:lstStyle/>
        <a:p>
          <a:endParaRPr lang="en-US"/>
        </a:p>
      </dgm:t>
    </dgm:pt>
    <dgm:pt modelId="{8DBE7883-D535-4AB6-9F18-19F86F9D83F2}" type="pres">
      <dgm:prSet presAssocID="{1534C2D6-2A0C-40D7-ABF5-89C8F0091D9F}" presName="level2Shape" presStyleLbl="node2" presStyleIdx="2" presStyleCnt="10"/>
      <dgm:spPr/>
      <dgm:t>
        <a:bodyPr/>
        <a:lstStyle/>
        <a:p>
          <a:endParaRPr lang="en-US"/>
        </a:p>
      </dgm:t>
    </dgm:pt>
    <dgm:pt modelId="{6115B914-80D3-4B91-B40D-6170FE119E57}" type="pres">
      <dgm:prSet presAssocID="{1534C2D6-2A0C-40D7-ABF5-89C8F0091D9F}" presName="hierChild3" presStyleCnt="0"/>
      <dgm:spPr/>
      <dgm:t>
        <a:bodyPr/>
        <a:lstStyle/>
        <a:p>
          <a:endParaRPr lang="en-US"/>
        </a:p>
      </dgm:t>
    </dgm:pt>
    <dgm:pt modelId="{6DF15FAB-4DFF-4CF7-8E82-557E1BE46D79}" type="pres">
      <dgm:prSet presAssocID="{210C8F62-3281-42C9-8ECF-089C10E26AD7}" presName="Name19" presStyleLbl="parChTrans1D2" presStyleIdx="3" presStyleCnt="10"/>
      <dgm:spPr/>
      <dgm:t>
        <a:bodyPr/>
        <a:lstStyle/>
        <a:p>
          <a:endParaRPr lang="en-US"/>
        </a:p>
      </dgm:t>
    </dgm:pt>
    <dgm:pt modelId="{21D8CDDF-BFF8-400A-B20B-5B3932E0A75C}" type="pres">
      <dgm:prSet presAssocID="{89D75635-A640-4D4B-AC48-4BB5C7014313}" presName="Name21" presStyleCnt="0"/>
      <dgm:spPr/>
      <dgm:t>
        <a:bodyPr/>
        <a:lstStyle/>
        <a:p>
          <a:endParaRPr lang="en-US"/>
        </a:p>
      </dgm:t>
    </dgm:pt>
    <dgm:pt modelId="{3B6C1C51-0853-4CCB-9EC8-515063EDDDC5}" type="pres">
      <dgm:prSet presAssocID="{89D75635-A640-4D4B-AC48-4BB5C7014313}" presName="level2Shape" presStyleLbl="node2" presStyleIdx="3" presStyleCnt="10"/>
      <dgm:spPr/>
      <dgm:t>
        <a:bodyPr/>
        <a:lstStyle/>
        <a:p>
          <a:endParaRPr lang="en-US"/>
        </a:p>
      </dgm:t>
    </dgm:pt>
    <dgm:pt modelId="{39D5539D-42D0-4237-9C7B-6951AC63A9A7}" type="pres">
      <dgm:prSet presAssocID="{89D75635-A640-4D4B-AC48-4BB5C7014313}" presName="hierChild3" presStyleCnt="0"/>
      <dgm:spPr/>
      <dgm:t>
        <a:bodyPr/>
        <a:lstStyle/>
        <a:p>
          <a:endParaRPr lang="en-US"/>
        </a:p>
      </dgm:t>
    </dgm:pt>
    <dgm:pt modelId="{E296CA70-2867-44F0-A079-DDA0F2F2E27A}" type="pres">
      <dgm:prSet presAssocID="{5A44A7B7-9884-4EC5-B298-AE4645757DF7}" presName="Name19" presStyleLbl="parChTrans1D2" presStyleIdx="4" presStyleCnt="10"/>
      <dgm:spPr/>
      <dgm:t>
        <a:bodyPr/>
        <a:lstStyle/>
        <a:p>
          <a:endParaRPr lang="en-US"/>
        </a:p>
      </dgm:t>
    </dgm:pt>
    <dgm:pt modelId="{C9B947D2-3CC8-4B3F-9E53-B604E936BAFB}" type="pres">
      <dgm:prSet presAssocID="{0371FAD8-116F-4AB8-9419-8E023C840B09}" presName="Name21" presStyleCnt="0"/>
      <dgm:spPr/>
      <dgm:t>
        <a:bodyPr/>
        <a:lstStyle/>
        <a:p>
          <a:endParaRPr lang="en-US"/>
        </a:p>
      </dgm:t>
    </dgm:pt>
    <dgm:pt modelId="{D23A29F8-C085-453A-B734-4409142DA0D4}" type="pres">
      <dgm:prSet presAssocID="{0371FAD8-116F-4AB8-9419-8E023C840B09}" presName="level2Shape" presStyleLbl="node2" presStyleIdx="4" presStyleCnt="10"/>
      <dgm:spPr/>
      <dgm:t>
        <a:bodyPr/>
        <a:lstStyle/>
        <a:p>
          <a:endParaRPr lang="en-US"/>
        </a:p>
      </dgm:t>
    </dgm:pt>
    <dgm:pt modelId="{AFB80C49-E853-4877-B311-F03D1E29D172}" type="pres">
      <dgm:prSet presAssocID="{0371FAD8-116F-4AB8-9419-8E023C840B09}" presName="hierChild3" presStyleCnt="0"/>
      <dgm:spPr/>
      <dgm:t>
        <a:bodyPr/>
        <a:lstStyle/>
        <a:p>
          <a:endParaRPr lang="en-US"/>
        </a:p>
      </dgm:t>
    </dgm:pt>
    <dgm:pt modelId="{BD3F8E41-1B51-4DB7-B0C6-74123F4267B0}" type="pres">
      <dgm:prSet presAssocID="{EF6D5620-4BA4-4C39-9D5D-93C45E1FEFC3}" presName="Name19" presStyleLbl="parChTrans1D2" presStyleIdx="5" presStyleCnt="10"/>
      <dgm:spPr/>
      <dgm:t>
        <a:bodyPr/>
        <a:lstStyle/>
        <a:p>
          <a:endParaRPr lang="en-US"/>
        </a:p>
      </dgm:t>
    </dgm:pt>
    <dgm:pt modelId="{EAD52AD9-E1F0-46DD-8A62-5D5FC33181D1}" type="pres">
      <dgm:prSet presAssocID="{604DC4F2-2716-4D0D-B21D-2433710CD80B}" presName="Name21" presStyleCnt="0"/>
      <dgm:spPr/>
      <dgm:t>
        <a:bodyPr/>
        <a:lstStyle/>
        <a:p>
          <a:endParaRPr lang="en-US"/>
        </a:p>
      </dgm:t>
    </dgm:pt>
    <dgm:pt modelId="{FE88A963-C17B-4031-BFCB-920BCD8D7487}" type="pres">
      <dgm:prSet presAssocID="{604DC4F2-2716-4D0D-B21D-2433710CD80B}" presName="level2Shape" presStyleLbl="node2" presStyleIdx="5" presStyleCnt="10"/>
      <dgm:spPr/>
      <dgm:t>
        <a:bodyPr/>
        <a:lstStyle/>
        <a:p>
          <a:endParaRPr lang="en-US"/>
        </a:p>
      </dgm:t>
    </dgm:pt>
    <dgm:pt modelId="{6EEB6781-A5B2-437F-BF69-2DBDC0A5ABC3}" type="pres">
      <dgm:prSet presAssocID="{604DC4F2-2716-4D0D-B21D-2433710CD80B}" presName="hierChild3" presStyleCnt="0"/>
      <dgm:spPr/>
      <dgm:t>
        <a:bodyPr/>
        <a:lstStyle/>
        <a:p>
          <a:endParaRPr lang="en-US"/>
        </a:p>
      </dgm:t>
    </dgm:pt>
    <dgm:pt modelId="{309E5707-516C-40E9-907E-C5E99569D266}" type="pres">
      <dgm:prSet presAssocID="{B558622D-284F-4B22-9DD7-709EDFE32F5B}" presName="Name19" presStyleLbl="parChTrans1D2" presStyleIdx="6" presStyleCnt="10"/>
      <dgm:spPr/>
      <dgm:t>
        <a:bodyPr/>
        <a:lstStyle/>
        <a:p>
          <a:endParaRPr lang="en-US"/>
        </a:p>
      </dgm:t>
    </dgm:pt>
    <dgm:pt modelId="{0E6969AD-D633-4E56-99A6-F1786FF7E51B}" type="pres">
      <dgm:prSet presAssocID="{61011D1A-8542-406A-809A-4DA7B9753738}" presName="Name21" presStyleCnt="0"/>
      <dgm:spPr/>
      <dgm:t>
        <a:bodyPr/>
        <a:lstStyle/>
        <a:p>
          <a:endParaRPr lang="en-US"/>
        </a:p>
      </dgm:t>
    </dgm:pt>
    <dgm:pt modelId="{0DB0F8D2-AD4D-44F4-B4C7-23D08808FDC6}" type="pres">
      <dgm:prSet presAssocID="{61011D1A-8542-406A-809A-4DA7B9753738}" presName="level2Shape" presStyleLbl="node2" presStyleIdx="6" presStyleCnt="10"/>
      <dgm:spPr/>
      <dgm:t>
        <a:bodyPr/>
        <a:lstStyle/>
        <a:p>
          <a:endParaRPr lang="en-US"/>
        </a:p>
      </dgm:t>
    </dgm:pt>
    <dgm:pt modelId="{603A0C58-2978-40BF-8ACB-60FA195A00D8}" type="pres">
      <dgm:prSet presAssocID="{61011D1A-8542-406A-809A-4DA7B9753738}" presName="hierChild3" presStyleCnt="0"/>
      <dgm:spPr/>
      <dgm:t>
        <a:bodyPr/>
        <a:lstStyle/>
        <a:p>
          <a:endParaRPr lang="en-US"/>
        </a:p>
      </dgm:t>
    </dgm:pt>
    <dgm:pt modelId="{FE4B51DF-34FA-4B7B-8BE3-03A2DE222F9F}" type="pres">
      <dgm:prSet presAssocID="{44E8198E-F9B5-4AD3-9D0A-BCD88134D876}" presName="Name19" presStyleLbl="parChTrans1D2" presStyleIdx="7" presStyleCnt="10"/>
      <dgm:spPr/>
      <dgm:t>
        <a:bodyPr/>
        <a:lstStyle/>
        <a:p>
          <a:endParaRPr lang="en-US"/>
        </a:p>
      </dgm:t>
    </dgm:pt>
    <dgm:pt modelId="{4D04A72D-3066-4380-9CFA-325BF1FC7464}" type="pres">
      <dgm:prSet presAssocID="{95503BD0-C091-4912-AB5A-C7E1930E43C4}" presName="Name21" presStyleCnt="0"/>
      <dgm:spPr/>
      <dgm:t>
        <a:bodyPr/>
        <a:lstStyle/>
        <a:p>
          <a:endParaRPr lang="en-US"/>
        </a:p>
      </dgm:t>
    </dgm:pt>
    <dgm:pt modelId="{A0F4BF6E-B90D-411C-8694-09C91914241D}" type="pres">
      <dgm:prSet presAssocID="{95503BD0-C091-4912-AB5A-C7E1930E43C4}" presName="level2Shape" presStyleLbl="node2" presStyleIdx="7" presStyleCnt="10"/>
      <dgm:spPr/>
      <dgm:t>
        <a:bodyPr/>
        <a:lstStyle/>
        <a:p>
          <a:endParaRPr lang="en-US"/>
        </a:p>
      </dgm:t>
    </dgm:pt>
    <dgm:pt modelId="{EDE3CE39-C97C-4F2A-B49F-356DA08ADE16}" type="pres">
      <dgm:prSet presAssocID="{95503BD0-C091-4912-AB5A-C7E1930E43C4}" presName="hierChild3" presStyleCnt="0"/>
      <dgm:spPr/>
      <dgm:t>
        <a:bodyPr/>
        <a:lstStyle/>
        <a:p>
          <a:endParaRPr lang="en-US"/>
        </a:p>
      </dgm:t>
    </dgm:pt>
    <dgm:pt modelId="{D5C7BC63-7E28-473A-A220-F6EBD5AA9E1B}" type="pres">
      <dgm:prSet presAssocID="{0D1018FF-DEE9-42A6-82DE-2359F8AD134F}" presName="Name19" presStyleLbl="parChTrans1D2" presStyleIdx="8" presStyleCnt="10"/>
      <dgm:spPr/>
      <dgm:t>
        <a:bodyPr/>
        <a:lstStyle/>
        <a:p>
          <a:endParaRPr lang="en-US"/>
        </a:p>
      </dgm:t>
    </dgm:pt>
    <dgm:pt modelId="{1DC43CF8-9896-446C-B385-9BB63439F838}" type="pres">
      <dgm:prSet presAssocID="{387E2CAC-D699-458B-91CF-E01DE90BA850}" presName="Name21" presStyleCnt="0"/>
      <dgm:spPr/>
      <dgm:t>
        <a:bodyPr/>
        <a:lstStyle/>
        <a:p>
          <a:endParaRPr lang="en-US"/>
        </a:p>
      </dgm:t>
    </dgm:pt>
    <dgm:pt modelId="{F576EEBC-F020-49B8-BEB3-E0A6A2BEE704}" type="pres">
      <dgm:prSet presAssocID="{387E2CAC-D699-458B-91CF-E01DE90BA850}" presName="level2Shape" presStyleLbl="node2" presStyleIdx="8" presStyleCnt="10"/>
      <dgm:spPr/>
      <dgm:t>
        <a:bodyPr/>
        <a:lstStyle/>
        <a:p>
          <a:endParaRPr lang="en-US"/>
        </a:p>
      </dgm:t>
    </dgm:pt>
    <dgm:pt modelId="{6A459549-78F2-4733-819B-EDDA1D7F51E1}" type="pres">
      <dgm:prSet presAssocID="{387E2CAC-D699-458B-91CF-E01DE90BA850}" presName="hierChild3" presStyleCnt="0"/>
      <dgm:spPr/>
      <dgm:t>
        <a:bodyPr/>
        <a:lstStyle/>
        <a:p>
          <a:endParaRPr lang="en-US"/>
        </a:p>
      </dgm:t>
    </dgm:pt>
    <dgm:pt modelId="{D4AC55B5-6F96-4AE9-BE93-59067CE108CD}" type="pres">
      <dgm:prSet presAssocID="{8F883A73-B18C-4664-BA28-6E28F1C7E2C7}" presName="Name19" presStyleLbl="parChTrans1D2" presStyleIdx="9" presStyleCnt="10"/>
      <dgm:spPr/>
      <dgm:t>
        <a:bodyPr/>
        <a:lstStyle/>
        <a:p>
          <a:endParaRPr lang="en-US"/>
        </a:p>
      </dgm:t>
    </dgm:pt>
    <dgm:pt modelId="{04E701F1-AEE7-4CF2-BBC7-D0572C1B4564}" type="pres">
      <dgm:prSet presAssocID="{F989A2DD-DD7D-499C-B58D-98F269C24C32}" presName="Name21" presStyleCnt="0"/>
      <dgm:spPr/>
      <dgm:t>
        <a:bodyPr/>
        <a:lstStyle/>
        <a:p>
          <a:endParaRPr lang="en-US"/>
        </a:p>
      </dgm:t>
    </dgm:pt>
    <dgm:pt modelId="{04D8C533-A509-4930-BD9C-FC920C3D5CFF}" type="pres">
      <dgm:prSet presAssocID="{F989A2DD-DD7D-499C-B58D-98F269C24C32}" presName="level2Shape" presStyleLbl="node2" presStyleIdx="9" presStyleCnt="10"/>
      <dgm:spPr/>
      <dgm:t>
        <a:bodyPr/>
        <a:lstStyle/>
        <a:p>
          <a:endParaRPr lang="en-US"/>
        </a:p>
      </dgm:t>
    </dgm:pt>
    <dgm:pt modelId="{6440DEC8-0716-4A89-9A6F-D65958440F24}" type="pres">
      <dgm:prSet presAssocID="{F989A2DD-DD7D-499C-B58D-98F269C24C32}" presName="hierChild3" presStyleCnt="0"/>
      <dgm:spPr/>
      <dgm:t>
        <a:bodyPr/>
        <a:lstStyle/>
        <a:p>
          <a:endParaRPr lang="en-US"/>
        </a:p>
      </dgm:t>
    </dgm:pt>
    <dgm:pt modelId="{4FA33516-E802-4DDA-86DF-E19F08ECCB75}" type="pres">
      <dgm:prSet presAssocID="{4127FE76-8731-47BB-9FB8-2991E2AA631B}" presName="bgShapesFlow" presStyleCnt="0"/>
      <dgm:spPr/>
      <dgm:t>
        <a:bodyPr/>
        <a:lstStyle/>
        <a:p>
          <a:endParaRPr lang="en-US"/>
        </a:p>
      </dgm:t>
    </dgm:pt>
  </dgm:ptLst>
  <dgm:cxnLst>
    <dgm:cxn modelId="{E68A383B-1FF0-4C0B-8921-55A9E4BAF9F3}" type="presOf" srcId="{C828D3FD-809F-4DAF-BF03-8A8521DA691B}" destId="{E5645710-BFC3-4056-B308-ED702E07FFFC}" srcOrd="0" destOrd="0" presId="urn:microsoft.com/office/officeart/2005/8/layout/hierarchy6"/>
    <dgm:cxn modelId="{8338D1AB-795F-4F56-98F6-F6534DE1617E}" type="presOf" srcId="{44E8198E-F9B5-4AD3-9D0A-BCD88134D876}" destId="{FE4B51DF-34FA-4B7B-8BE3-03A2DE222F9F}" srcOrd="0" destOrd="0" presId="urn:microsoft.com/office/officeart/2005/8/layout/hierarchy6"/>
    <dgm:cxn modelId="{628B2348-9055-4A20-93A8-7616A1AC9872}" type="presOf" srcId="{BD0F44A5-BDE0-4A26-8731-6C6DF92AC14B}" destId="{786DC3CE-53F2-4331-8AEE-70F7730A778A}" srcOrd="0" destOrd="0" presId="urn:microsoft.com/office/officeart/2005/8/layout/hierarchy6"/>
    <dgm:cxn modelId="{B1338439-FD7B-42BA-9D6C-AE64FCFBB5B7}" srcId="{4127FE76-8731-47BB-9FB8-2991E2AA631B}" destId="{7EA52B5E-AE4B-47E3-B214-C00CD16DFC54}" srcOrd="0" destOrd="0" parTransId="{4C4CEDFF-07EB-4558-AD3C-9ABDBD8B900B}" sibTransId="{636CEF4A-C0F2-430A-8F93-73B412E0F066}"/>
    <dgm:cxn modelId="{98C1C0EC-2F6E-4CAD-8FED-35541B0FCEA4}" srcId="{7EA52B5E-AE4B-47E3-B214-C00CD16DFC54}" destId="{F989A2DD-DD7D-499C-B58D-98F269C24C32}" srcOrd="9" destOrd="0" parTransId="{8F883A73-B18C-4664-BA28-6E28F1C7E2C7}" sibTransId="{61145E24-651A-4DE8-BFA3-E90D148AE6A9}"/>
    <dgm:cxn modelId="{B28C87C5-D63D-4923-9397-DF4724BD1769}" srcId="{7EA52B5E-AE4B-47E3-B214-C00CD16DFC54}" destId="{61011D1A-8542-406A-809A-4DA7B9753738}" srcOrd="6" destOrd="0" parTransId="{B558622D-284F-4B22-9DD7-709EDFE32F5B}" sibTransId="{9EA4EB38-5F23-416E-9B22-7724E38B103C}"/>
    <dgm:cxn modelId="{91F6EF16-95C6-4E54-A7B7-58CF948FDCBE}" srcId="{7EA52B5E-AE4B-47E3-B214-C00CD16DFC54}" destId="{604DC4F2-2716-4D0D-B21D-2433710CD80B}" srcOrd="5" destOrd="0" parTransId="{EF6D5620-4BA4-4C39-9D5D-93C45E1FEFC3}" sibTransId="{86997B0D-11E9-4A09-8D41-46A0A229079C}"/>
    <dgm:cxn modelId="{989B6177-8EE5-40EE-9ADC-881F160A684B}" type="presOf" srcId="{4127FE76-8731-47BB-9FB8-2991E2AA631B}" destId="{D39BDEF5-8370-451C-9259-B75D5A054329}" srcOrd="0" destOrd="0" presId="urn:microsoft.com/office/officeart/2005/8/layout/hierarchy6"/>
    <dgm:cxn modelId="{12D1C235-1E5A-4BBA-820A-6E6D3F289262}" type="presOf" srcId="{0D1018FF-DEE9-42A6-82DE-2359F8AD134F}" destId="{D5C7BC63-7E28-473A-A220-F6EBD5AA9E1B}" srcOrd="0" destOrd="0" presId="urn:microsoft.com/office/officeart/2005/8/layout/hierarchy6"/>
    <dgm:cxn modelId="{48D382C8-0FB8-4EF6-9EFF-7B27B83465F3}" type="presOf" srcId="{7EA52B5E-AE4B-47E3-B214-C00CD16DFC54}" destId="{1D801EF8-C5DA-4B5A-AFE5-690146B01BBF}" srcOrd="0" destOrd="0" presId="urn:microsoft.com/office/officeart/2005/8/layout/hierarchy6"/>
    <dgm:cxn modelId="{F65ECBC5-D2EC-420C-8120-C809DD5B8832}" type="presOf" srcId="{5A44A7B7-9884-4EC5-B298-AE4645757DF7}" destId="{E296CA70-2867-44F0-A079-DDA0F2F2E27A}" srcOrd="0" destOrd="0" presId="urn:microsoft.com/office/officeart/2005/8/layout/hierarchy6"/>
    <dgm:cxn modelId="{A768DB4D-4708-4E41-AA47-BEA317952BC4}" type="presOf" srcId="{C21F3103-080F-4303-9610-AE6D73C3E883}" destId="{AA447D9D-FF7B-42B2-8832-5F39A1E23A5E}" srcOrd="0" destOrd="0" presId="urn:microsoft.com/office/officeart/2005/8/layout/hierarchy6"/>
    <dgm:cxn modelId="{9C6C563E-196B-4E27-B71C-A20A4B98424D}" srcId="{7EA52B5E-AE4B-47E3-B214-C00CD16DFC54}" destId="{0371FAD8-116F-4AB8-9419-8E023C840B09}" srcOrd="4" destOrd="0" parTransId="{5A44A7B7-9884-4EC5-B298-AE4645757DF7}" sibTransId="{D781E5CD-9CE2-4F97-B83D-716AF6DC6933}"/>
    <dgm:cxn modelId="{0916C013-C70A-4A65-A20C-B1B071C48361}" type="presOf" srcId="{0371FAD8-116F-4AB8-9419-8E023C840B09}" destId="{D23A29F8-C085-453A-B734-4409142DA0D4}" srcOrd="0" destOrd="0" presId="urn:microsoft.com/office/officeart/2005/8/layout/hierarchy6"/>
    <dgm:cxn modelId="{14E5B638-F952-482A-AE27-890DC5A7FADF}" srcId="{7EA52B5E-AE4B-47E3-B214-C00CD16DFC54}" destId="{387E2CAC-D699-458B-91CF-E01DE90BA850}" srcOrd="8" destOrd="0" parTransId="{0D1018FF-DEE9-42A6-82DE-2359F8AD134F}" sibTransId="{069ECEBD-A1CC-4826-B933-978F10E9F649}"/>
    <dgm:cxn modelId="{B75F2E38-7881-4078-9B19-54D6EA62B8FB}" type="presOf" srcId="{B558622D-284F-4B22-9DD7-709EDFE32F5B}" destId="{309E5707-516C-40E9-907E-C5E99569D266}" srcOrd="0" destOrd="0" presId="urn:microsoft.com/office/officeart/2005/8/layout/hierarchy6"/>
    <dgm:cxn modelId="{F718011A-8FAD-41BF-B4B3-A296B3A4AA52}" type="presOf" srcId="{F989A2DD-DD7D-499C-B58D-98F269C24C32}" destId="{04D8C533-A509-4930-BD9C-FC920C3D5CFF}" srcOrd="0" destOrd="0" presId="urn:microsoft.com/office/officeart/2005/8/layout/hierarchy6"/>
    <dgm:cxn modelId="{0694911E-36B1-42B8-B426-12D9FCB3B9E4}" type="presOf" srcId="{604DC4F2-2716-4D0D-B21D-2433710CD80B}" destId="{FE88A963-C17B-4031-BFCB-920BCD8D7487}" srcOrd="0" destOrd="0" presId="urn:microsoft.com/office/officeart/2005/8/layout/hierarchy6"/>
    <dgm:cxn modelId="{A715E9A6-7D1C-41AB-AE04-B549D1F5262B}" type="presOf" srcId="{89D75635-A640-4D4B-AC48-4BB5C7014313}" destId="{3B6C1C51-0853-4CCB-9EC8-515063EDDDC5}" srcOrd="0" destOrd="0" presId="urn:microsoft.com/office/officeart/2005/8/layout/hierarchy6"/>
    <dgm:cxn modelId="{C74C7169-05E7-4B3A-A02E-7EFCA4D16E35}" type="presOf" srcId="{E8B57EB3-8292-48CC-AE73-04687D3FFAA1}" destId="{71ABE24C-D438-428D-BB8D-DF3F2C86FB0C}" srcOrd="0" destOrd="0" presId="urn:microsoft.com/office/officeart/2005/8/layout/hierarchy6"/>
    <dgm:cxn modelId="{5BA045E8-58F8-429E-94AE-D42C46E09615}" srcId="{7EA52B5E-AE4B-47E3-B214-C00CD16DFC54}" destId="{1534C2D6-2A0C-40D7-ABF5-89C8F0091D9F}" srcOrd="2" destOrd="0" parTransId="{C21F3103-080F-4303-9610-AE6D73C3E883}" sibTransId="{74A5B6D0-8DB4-4196-9608-5B3DAC77D527}"/>
    <dgm:cxn modelId="{8DF71854-0864-47C2-8BFD-E072D2760D77}" srcId="{7EA52B5E-AE4B-47E3-B214-C00CD16DFC54}" destId="{95503BD0-C091-4912-AB5A-C7E1930E43C4}" srcOrd="7" destOrd="0" parTransId="{44E8198E-F9B5-4AD3-9D0A-BCD88134D876}" sibTransId="{D37F954F-C7BD-4B4E-9D54-80202E0AD90B}"/>
    <dgm:cxn modelId="{D50148C0-AEFC-4BF7-B319-4E0C05720F34}" type="presOf" srcId="{95503BD0-C091-4912-AB5A-C7E1930E43C4}" destId="{A0F4BF6E-B90D-411C-8694-09C91914241D}" srcOrd="0" destOrd="0" presId="urn:microsoft.com/office/officeart/2005/8/layout/hierarchy6"/>
    <dgm:cxn modelId="{C603D316-46D3-4D18-9EA3-CE25AAD22C7C}" type="presOf" srcId="{1534C2D6-2A0C-40D7-ABF5-89C8F0091D9F}" destId="{8DBE7883-D535-4AB6-9F18-19F86F9D83F2}" srcOrd="0" destOrd="0" presId="urn:microsoft.com/office/officeart/2005/8/layout/hierarchy6"/>
    <dgm:cxn modelId="{36218CD9-0832-44BA-A48A-AFBB62FB5E3D}" type="presOf" srcId="{210C8F62-3281-42C9-8ECF-089C10E26AD7}" destId="{6DF15FAB-4DFF-4CF7-8E82-557E1BE46D79}" srcOrd="0" destOrd="0" presId="urn:microsoft.com/office/officeart/2005/8/layout/hierarchy6"/>
    <dgm:cxn modelId="{87BBE14B-FB01-4429-ABE8-F6A7DAAB683A}" type="presOf" srcId="{8F883A73-B18C-4664-BA28-6E28F1C7E2C7}" destId="{D4AC55B5-6F96-4AE9-BE93-59067CE108CD}" srcOrd="0" destOrd="0" presId="urn:microsoft.com/office/officeart/2005/8/layout/hierarchy6"/>
    <dgm:cxn modelId="{816EC085-CDDD-4BD2-A045-13BE02B29CAB}" srcId="{7EA52B5E-AE4B-47E3-B214-C00CD16DFC54}" destId="{707109C1-3D8D-459B-9D25-3F37AEE3393F}" srcOrd="0" destOrd="0" parTransId="{BD0F44A5-BDE0-4A26-8731-6C6DF92AC14B}" sibTransId="{E152FD4B-55FA-448D-A3AB-C19EB49F25D0}"/>
    <dgm:cxn modelId="{E9F9F6EB-790C-4FEA-9391-155B50B1C8CD}" type="presOf" srcId="{387E2CAC-D699-458B-91CF-E01DE90BA850}" destId="{F576EEBC-F020-49B8-BEB3-E0A6A2BEE704}" srcOrd="0" destOrd="0" presId="urn:microsoft.com/office/officeart/2005/8/layout/hierarchy6"/>
    <dgm:cxn modelId="{2D0680C6-600A-4C3E-9F7A-D1B03A0D96F5}" srcId="{7EA52B5E-AE4B-47E3-B214-C00CD16DFC54}" destId="{89D75635-A640-4D4B-AC48-4BB5C7014313}" srcOrd="3" destOrd="0" parTransId="{210C8F62-3281-42C9-8ECF-089C10E26AD7}" sibTransId="{8607BF7C-3F79-49F7-8BB9-567367580A43}"/>
    <dgm:cxn modelId="{F8FC3F9D-0797-41C8-BFA6-794FC882AA20}" type="presOf" srcId="{707109C1-3D8D-459B-9D25-3F37AEE3393F}" destId="{DB1C63FF-ACA6-4FE5-BC6C-3DCFD217205E}" srcOrd="0" destOrd="0" presId="urn:microsoft.com/office/officeart/2005/8/layout/hierarchy6"/>
    <dgm:cxn modelId="{E9C2D16D-651D-4877-8C30-BDC391B3073D}" type="presOf" srcId="{61011D1A-8542-406A-809A-4DA7B9753738}" destId="{0DB0F8D2-AD4D-44F4-B4C7-23D08808FDC6}" srcOrd="0" destOrd="0" presId="urn:microsoft.com/office/officeart/2005/8/layout/hierarchy6"/>
    <dgm:cxn modelId="{5171B56C-125B-4C89-933D-B74BD0987ED5}" srcId="{7EA52B5E-AE4B-47E3-B214-C00CD16DFC54}" destId="{C828D3FD-809F-4DAF-BF03-8A8521DA691B}" srcOrd="1" destOrd="0" parTransId="{E8B57EB3-8292-48CC-AE73-04687D3FFAA1}" sibTransId="{E8FFA877-C56D-4F9C-A593-417D65F4B7F8}"/>
    <dgm:cxn modelId="{3C01649D-B8F4-4AEE-974D-0D1F7898AC86}" type="presOf" srcId="{EF6D5620-4BA4-4C39-9D5D-93C45E1FEFC3}" destId="{BD3F8E41-1B51-4DB7-B0C6-74123F4267B0}" srcOrd="0" destOrd="0" presId="urn:microsoft.com/office/officeart/2005/8/layout/hierarchy6"/>
    <dgm:cxn modelId="{612EE5DC-281D-4560-A240-BAA2118B9B0D}" type="presParOf" srcId="{D39BDEF5-8370-451C-9259-B75D5A054329}" destId="{B427C852-3361-4AA5-A42B-B9C0D14C1A3F}" srcOrd="0" destOrd="0" presId="urn:microsoft.com/office/officeart/2005/8/layout/hierarchy6"/>
    <dgm:cxn modelId="{C5FB8239-4500-4B56-9AFC-6650C7E053F9}" type="presParOf" srcId="{B427C852-3361-4AA5-A42B-B9C0D14C1A3F}" destId="{F7709DB5-6ADD-4087-81CF-A8C1045B41F9}" srcOrd="0" destOrd="0" presId="urn:microsoft.com/office/officeart/2005/8/layout/hierarchy6"/>
    <dgm:cxn modelId="{0C1A6EE4-69CA-4C36-9648-4CA6AD29A651}" type="presParOf" srcId="{F7709DB5-6ADD-4087-81CF-A8C1045B41F9}" destId="{B2803260-2477-4596-B518-03149A2416EC}" srcOrd="0" destOrd="0" presId="urn:microsoft.com/office/officeart/2005/8/layout/hierarchy6"/>
    <dgm:cxn modelId="{2404EB85-CCC5-4AB6-A49F-E8C4408F901D}" type="presParOf" srcId="{B2803260-2477-4596-B518-03149A2416EC}" destId="{1D801EF8-C5DA-4B5A-AFE5-690146B01BBF}" srcOrd="0" destOrd="0" presId="urn:microsoft.com/office/officeart/2005/8/layout/hierarchy6"/>
    <dgm:cxn modelId="{B09FF489-B450-4C78-8B6D-F9F08A88F87C}" type="presParOf" srcId="{B2803260-2477-4596-B518-03149A2416EC}" destId="{3202902C-3E3D-4D0B-AE5E-40A0DE6E5F0B}" srcOrd="1" destOrd="0" presId="urn:microsoft.com/office/officeart/2005/8/layout/hierarchy6"/>
    <dgm:cxn modelId="{D9324629-25C2-4FDD-AA44-F1C07FA2877B}" type="presParOf" srcId="{3202902C-3E3D-4D0B-AE5E-40A0DE6E5F0B}" destId="{786DC3CE-53F2-4331-8AEE-70F7730A778A}" srcOrd="0" destOrd="0" presId="urn:microsoft.com/office/officeart/2005/8/layout/hierarchy6"/>
    <dgm:cxn modelId="{9E377789-8488-4149-9CDD-DEA6A87F02A5}" type="presParOf" srcId="{3202902C-3E3D-4D0B-AE5E-40A0DE6E5F0B}" destId="{5FD65B4C-C182-48E8-B6EA-F411D58BD05A}" srcOrd="1" destOrd="0" presId="urn:microsoft.com/office/officeart/2005/8/layout/hierarchy6"/>
    <dgm:cxn modelId="{5224FD3F-D0CB-40D4-B8C8-2C26A2F7D69A}" type="presParOf" srcId="{5FD65B4C-C182-48E8-B6EA-F411D58BD05A}" destId="{DB1C63FF-ACA6-4FE5-BC6C-3DCFD217205E}" srcOrd="0" destOrd="0" presId="urn:microsoft.com/office/officeart/2005/8/layout/hierarchy6"/>
    <dgm:cxn modelId="{F1BBFD68-F580-4FD9-A0B3-8A698EE1C208}" type="presParOf" srcId="{5FD65B4C-C182-48E8-B6EA-F411D58BD05A}" destId="{C2F498FD-658C-483A-BCBC-B5AEB7BA784C}" srcOrd="1" destOrd="0" presId="urn:microsoft.com/office/officeart/2005/8/layout/hierarchy6"/>
    <dgm:cxn modelId="{790B170F-FDF5-4675-9124-5AF79CA37227}" type="presParOf" srcId="{3202902C-3E3D-4D0B-AE5E-40A0DE6E5F0B}" destId="{71ABE24C-D438-428D-BB8D-DF3F2C86FB0C}" srcOrd="2" destOrd="0" presId="urn:microsoft.com/office/officeart/2005/8/layout/hierarchy6"/>
    <dgm:cxn modelId="{31ABC126-14CC-400B-8169-0662A90B8EB9}" type="presParOf" srcId="{3202902C-3E3D-4D0B-AE5E-40A0DE6E5F0B}" destId="{B2EE2E4E-0540-4F4B-80CB-7EC871463B84}" srcOrd="3" destOrd="0" presId="urn:microsoft.com/office/officeart/2005/8/layout/hierarchy6"/>
    <dgm:cxn modelId="{DABDA798-E65E-464A-8A23-9AEADF616A0A}" type="presParOf" srcId="{B2EE2E4E-0540-4F4B-80CB-7EC871463B84}" destId="{E5645710-BFC3-4056-B308-ED702E07FFFC}" srcOrd="0" destOrd="0" presId="urn:microsoft.com/office/officeart/2005/8/layout/hierarchy6"/>
    <dgm:cxn modelId="{B80611BA-0549-495F-BC21-9F06A0D5C616}" type="presParOf" srcId="{B2EE2E4E-0540-4F4B-80CB-7EC871463B84}" destId="{E6E6510A-58F8-4269-B114-32096372C94A}" srcOrd="1" destOrd="0" presId="urn:microsoft.com/office/officeart/2005/8/layout/hierarchy6"/>
    <dgm:cxn modelId="{71441B48-3BEF-48AB-8F2B-20E43075D3A6}" type="presParOf" srcId="{3202902C-3E3D-4D0B-AE5E-40A0DE6E5F0B}" destId="{AA447D9D-FF7B-42B2-8832-5F39A1E23A5E}" srcOrd="4" destOrd="0" presId="urn:microsoft.com/office/officeart/2005/8/layout/hierarchy6"/>
    <dgm:cxn modelId="{1C50F1AE-B090-44EB-B6E1-AB33FF8A798E}" type="presParOf" srcId="{3202902C-3E3D-4D0B-AE5E-40A0DE6E5F0B}" destId="{7BF70C6E-E8CD-4D3B-BB0F-F586249EE214}" srcOrd="5" destOrd="0" presId="urn:microsoft.com/office/officeart/2005/8/layout/hierarchy6"/>
    <dgm:cxn modelId="{FA87AB33-DEFF-44B5-A76A-D5A6AA9DD7DA}" type="presParOf" srcId="{7BF70C6E-E8CD-4D3B-BB0F-F586249EE214}" destId="{8DBE7883-D535-4AB6-9F18-19F86F9D83F2}" srcOrd="0" destOrd="0" presId="urn:microsoft.com/office/officeart/2005/8/layout/hierarchy6"/>
    <dgm:cxn modelId="{0400C175-88A7-42F8-B07D-DEBEA4A01143}" type="presParOf" srcId="{7BF70C6E-E8CD-4D3B-BB0F-F586249EE214}" destId="{6115B914-80D3-4B91-B40D-6170FE119E57}" srcOrd="1" destOrd="0" presId="urn:microsoft.com/office/officeart/2005/8/layout/hierarchy6"/>
    <dgm:cxn modelId="{32562334-5711-4E9F-97B6-22DB05B5E1FD}" type="presParOf" srcId="{3202902C-3E3D-4D0B-AE5E-40A0DE6E5F0B}" destId="{6DF15FAB-4DFF-4CF7-8E82-557E1BE46D79}" srcOrd="6" destOrd="0" presId="urn:microsoft.com/office/officeart/2005/8/layout/hierarchy6"/>
    <dgm:cxn modelId="{785D589D-3085-4F81-8680-771D70129BD2}" type="presParOf" srcId="{3202902C-3E3D-4D0B-AE5E-40A0DE6E5F0B}" destId="{21D8CDDF-BFF8-400A-B20B-5B3932E0A75C}" srcOrd="7" destOrd="0" presId="urn:microsoft.com/office/officeart/2005/8/layout/hierarchy6"/>
    <dgm:cxn modelId="{404B9B34-3F6A-4019-B5BA-C34EF98FE63A}" type="presParOf" srcId="{21D8CDDF-BFF8-400A-B20B-5B3932E0A75C}" destId="{3B6C1C51-0853-4CCB-9EC8-515063EDDDC5}" srcOrd="0" destOrd="0" presId="urn:microsoft.com/office/officeart/2005/8/layout/hierarchy6"/>
    <dgm:cxn modelId="{0A2ADFC9-C8B7-465D-AB46-4AB6BD67C87B}" type="presParOf" srcId="{21D8CDDF-BFF8-400A-B20B-5B3932E0A75C}" destId="{39D5539D-42D0-4237-9C7B-6951AC63A9A7}" srcOrd="1" destOrd="0" presId="urn:microsoft.com/office/officeart/2005/8/layout/hierarchy6"/>
    <dgm:cxn modelId="{2DC63DFD-5E12-4E34-B2A4-49DD4411DA03}" type="presParOf" srcId="{3202902C-3E3D-4D0B-AE5E-40A0DE6E5F0B}" destId="{E296CA70-2867-44F0-A079-DDA0F2F2E27A}" srcOrd="8" destOrd="0" presId="urn:microsoft.com/office/officeart/2005/8/layout/hierarchy6"/>
    <dgm:cxn modelId="{A4EFEBB1-C167-42BA-AC1B-685CB7693237}" type="presParOf" srcId="{3202902C-3E3D-4D0B-AE5E-40A0DE6E5F0B}" destId="{C9B947D2-3CC8-4B3F-9E53-B604E936BAFB}" srcOrd="9" destOrd="0" presId="urn:microsoft.com/office/officeart/2005/8/layout/hierarchy6"/>
    <dgm:cxn modelId="{35C68CA3-3422-4787-B337-B8C5887873A2}" type="presParOf" srcId="{C9B947D2-3CC8-4B3F-9E53-B604E936BAFB}" destId="{D23A29F8-C085-453A-B734-4409142DA0D4}" srcOrd="0" destOrd="0" presId="urn:microsoft.com/office/officeart/2005/8/layout/hierarchy6"/>
    <dgm:cxn modelId="{8410D938-EA5B-443E-B6AE-08DCE9F92AA4}" type="presParOf" srcId="{C9B947D2-3CC8-4B3F-9E53-B604E936BAFB}" destId="{AFB80C49-E853-4877-B311-F03D1E29D172}" srcOrd="1" destOrd="0" presId="urn:microsoft.com/office/officeart/2005/8/layout/hierarchy6"/>
    <dgm:cxn modelId="{108443AA-4CB9-4DAC-854F-A2265CDBF640}" type="presParOf" srcId="{3202902C-3E3D-4D0B-AE5E-40A0DE6E5F0B}" destId="{BD3F8E41-1B51-4DB7-B0C6-74123F4267B0}" srcOrd="10" destOrd="0" presId="urn:microsoft.com/office/officeart/2005/8/layout/hierarchy6"/>
    <dgm:cxn modelId="{9129BF13-1C9C-41D1-8009-71BBD4A4D3A1}" type="presParOf" srcId="{3202902C-3E3D-4D0B-AE5E-40A0DE6E5F0B}" destId="{EAD52AD9-E1F0-46DD-8A62-5D5FC33181D1}" srcOrd="11" destOrd="0" presId="urn:microsoft.com/office/officeart/2005/8/layout/hierarchy6"/>
    <dgm:cxn modelId="{1D82314B-06EF-453E-8AF1-CC53F9D76298}" type="presParOf" srcId="{EAD52AD9-E1F0-46DD-8A62-5D5FC33181D1}" destId="{FE88A963-C17B-4031-BFCB-920BCD8D7487}" srcOrd="0" destOrd="0" presId="urn:microsoft.com/office/officeart/2005/8/layout/hierarchy6"/>
    <dgm:cxn modelId="{010C09AA-40E9-49F5-80DA-9A7DB10FDE16}" type="presParOf" srcId="{EAD52AD9-E1F0-46DD-8A62-5D5FC33181D1}" destId="{6EEB6781-A5B2-437F-BF69-2DBDC0A5ABC3}" srcOrd="1" destOrd="0" presId="urn:microsoft.com/office/officeart/2005/8/layout/hierarchy6"/>
    <dgm:cxn modelId="{DBA3E217-B9CA-43C7-9973-1CB234E8145D}" type="presParOf" srcId="{3202902C-3E3D-4D0B-AE5E-40A0DE6E5F0B}" destId="{309E5707-516C-40E9-907E-C5E99569D266}" srcOrd="12" destOrd="0" presId="urn:microsoft.com/office/officeart/2005/8/layout/hierarchy6"/>
    <dgm:cxn modelId="{43A0D751-31DE-4355-8BF8-8CB011BD3B1F}" type="presParOf" srcId="{3202902C-3E3D-4D0B-AE5E-40A0DE6E5F0B}" destId="{0E6969AD-D633-4E56-99A6-F1786FF7E51B}" srcOrd="13" destOrd="0" presId="urn:microsoft.com/office/officeart/2005/8/layout/hierarchy6"/>
    <dgm:cxn modelId="{6BB3AB93-C4E5-4D04-86DB-48A9009764D2}" type="presParOf" srcId="{0E6969AD-D633-4E56-99A6-F1786FF7E51B}" destId="{0DB0F8D2-AD4D-44F4-B4C7-23D08808FDC6}" srcOrd="0" destOrd="0" presId="urn:microsoft.com/office/officeart/2005/8/layout/hierarchy6"/>
    <dgm:cxn modelId="{6C7C42CC-2319-4A8F-98FB-A00A3F8E208A}" type="presParOf" srcId="{0E6969AD-D633-4E56-99A6-F1786FF7E51B}" destId="{603A0C58-2978-40BF-8ACB-60FA195A00D8}" srcOrd="1" destOrd="0" presId="urn:microsoft.com/office/officeart/2005/8/layout/hierarchy6"/>
    <dgm:cxn modelId="{2C640EA3-CEEC-4D6B-9C8E-6BFF9D114CBF}" type="presParOf" srcId="{3202902C-3E3D-4D0B-AE5E-40A0DE6E5F0B}" destId="{FE4B51DF-34FA-4B7B-8BE3-03A2DE222F9F}" srcOrd="14" destOrd="0" presId="urn:microsoft.com/office/officeart/2005/8/layout/hierarchy6"/>
    <dgm:cxn modelId="{E1E47E5B-7921-411B-B726-D41DE674A9C7}" type="presParOf" srcId="{3202902C-3E3D-4D0B-AE5E-40A0DE6E5F0B}" destId="{4D04A72D-3066-4380-9CFA-325BF1FC7464}" srcOrd="15" destOrd="0" presId="urn:microsoft.com/office/officeart/2005/8/layout/hierarchy6"/>
    <dgm:cxn modelId="{53FCC926-B8CB-4FA2-A6D0-2039705F7326}" type="presParOf" srcId="{4D04A72D-3066-4380-9CFA-325BF1FC7464}" destId="{A0F4BF6E-B90D-411C-8694-09C91914241D}" srcOrd="0" destOrd="0" presId="urn:microsoft.com/office/officeart/2005/8/layout/hierarchy6"/>
    <dgm:cxn modelId="{BC194FAE-7A2C-4BFB-AD7E-AC9A534A449D}" type="presParOf" srcId="{4D04A72D-3066-4380-9CFA-325BF1FC7464}" destId="{EDE3CE39-C97C-4F2A-B49F-356DA08ADE16}" srcOrd="1" destOrd="0" presId="urn:microsoft.com/office/officeart/2005/8/layout/hierarchy6"/>
    <dgm:cxn modelId="{6BF36AD2-2361-4CDB-BE49-BB67FA2D8CC3}" type="presParOf" srcId="{3202902C-3E3D-4D0B-AE5E-40A0DE6E5F0B}" destId="{D5C7BC63-7E28-473A-A220-F6EBD5AA9E1B}" srcOrd="16" destOrd="0" presId="urn:microsoft.com/office/officeart/2005/8/layout/hierarchy6"/>
    <dgm:cxn modelId="{11C90778-9762-46BB-8C3A-0B0CA426FC10}" type="presParOf" srcId="{3202902C-3E3D-4D0B-AE5E-40A0DE6E5F0B}" destId="{1DC43CF8-9896-446C-B385-9BB63439F838}" srcOrd="17" destOrd="0" presId="urn:microsoft.com/office/officeart/2005/8/layout/hierarchy6"/>
    <dgm:cxn modelId="{A984717A-9BC2-448D-8C3F-CBEE28B84EA4}" type="presParOf" srcId="{1DC43CF8-9896-446C-B385-9BB63439F838}" destId="{F576EEBC-F020-49B8-BEB3-E0A6A2BEE704}" srcOrd="0" destOrd="0" presId="urn:microsoft.com/office/officeart/2005/8/layout/hierarchy6"/>
    <dgm:cxn modelId="{352A2E1C-B599-444C-8BF1-59415E8EB69F}" type="presParOf" srcId="{1DC43CF8-9896-446C-B385-9BB63439F838}" destId="{6A459549-78F2-4733-819B-EDDA1D7F51E1}" srcOrd="1" destOrd="0" presId="urn:microsoft.com/office/officeart/2005/8/layout/hierarchy6"/>
    <dgm:cxn modelId="{3C770C0F-1211-411F-8C70-3599BD04FB17}" type="presParOf" srcId="{3202902C-3E3D-4D0B-AE5E-40A0DE6E5F0B}" destId="{D4AC55B5-6F96-4AE9-BE93-59067CE108CD}" srcOrd="18" destOrd="0" presId="urn:microsoft.com/office/officeart/2005/8/layout/hierarchy6"/>
    <dgm:cxn modelId="{582E05BB-3A2C-46A0-898B-6366ABFAF4B1}" type="presParOf" srcId="{3202902C-3E3D-4D0B-AE5E-40A0DE6E5F0B}" destId="{04E701F1-AEE7-4CF2-BBC7-D0572C1B4564}" srcOrd="19" destOrd="0" presId="urn:microsoft.com/office/officeart/2005/8/layout/hierarchy6"/>
    <dgm:cxn modelId="{5D3A3EDA-45F5-45F7-BF4F-B71E99958004}" type="presParOf" srcId="{04E701F1-AEE7-4CF2-BBC7-D0572C1B4564}" destId="{04D8C533-A509-4930-BD9C-FC920C3D5CFF}" srcOrd="0" destOrd="0" presId="urn:microsoft.com/office/officeart/2005/8/layout/hierarchy6"/>
    <dgm:cxn modelId="{43CDFFD4-ED35-4CA9-A2D1-80AF959D5A5C}" type="presParOf" srcId="{04E701F1-AEE7-4CF2-BBC7-D0572C1B4564}" destId="{6440DEC8-0716-4A89-9A6F-D65958440F24}" srcOrd="1" destOrd="0" presId="urn:microsoft.com/office/officeart/2005/8/layout/hierarchy6"/>
    <dgm:cxn modelId="{5D3245EA-7EEB-4721-BA30-26767F74F73F}" type="presParOf" srcId="{D39BDEF5-8370-451C-9259-B75D5A054329}" destId="{4FA33516-E802-4DDA-86DF-E19F08ECCB75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4F16CA-F15C-423D-BB21-97556A5765A0}" type="doc">
      <dgm:prSet loTypeId="urn:microsoft.com/office/officeart/2005/8/layout/process2" loCatId="process" qsTypeId="urn:microsoft.com/office/officeart/2005/8/quickstyle/simple1" qsCatId="simple" csTypeId="urn:microsoft.com/office/officeart/2005/8/colors/accent2_2" csCatId="accent2" phldr="1"/>
      <dgm:spPr/>
    </dgm:pt>
    <dgm:pt modelId="{6C411F88-3D50-4F9E-9905-769F1F0D978B}">
      <dgm:prSet phldrT="[Text]" custT="1"/>
      <dgm:spPr/>
      <dgm:t>
        <a:bodyPr/>
        <a:lstStyle/>
        <a:p>
          <a:pPr rtl="1"/>
          <a:r>
            <a:rPr lang="en-US" sz="2000" dirty="0" smtClean="0">
              <a:solidFill>
                <a:schemeClr val="tx1"/>
              </a:solidFill>
            </a:rPr>
            <a:t>1.5cc</a:t>
          </a:r>
          <a:r>
            <a:rPr lang="fa-IR" sz="2000" dirty="0" smtClean="0">
              <a:solidFill>
                <a:schemeClr val="tx1"/>
              </a:solidFill>
            </a:rPr>
            <a:t> نمونه ادرار+</a:t>
          </a:r>
          <a:r>
            <a:rPr lang="en-US" sz="2000" dirty="0" smtClean="0">
              <a:solidFill>
                <a:schemeClr val="tx1"/>
              </a:solidFill>
            </a:rPr>
            <a:t>500</a:t>
          </a:r>
          <a:r>
            <a:rPr lang="el-GR" sz="2000" dirty="0" smtClean="0">
              <a:solidFill>
                <a:schemeClr val="tx1"/>
              </a:solidFill>
              <a:latin typeface="Verdana"/>
              <a:ea typeface="Verdana"/>
              <a:cs typeface="Verdana"/>
            </a:rPr>
            <a:t>λ</a:t>
          </a:r>
          <a:r>
            <a:rPr lang="fa-IR" sz="2000" dirty="0" smtClean="0">
              <a:solidFill>
                <a:schemeClr val="tx1"/>
              </a:solidFill>
              <a:latin typeface="Verdana"/>
              <a:ea typeface="Verdana"/>
              <a:cs typeface="Verdana"/>
            </a:rPr>
            <a:t>معرف اسمیت</a:t>
          </a:r>
          <a:endParaRPr lang="en-US" sz="2000" dirty="0">
            <a:solidFill>
              <a:schemeClr val="tx1"/>
            </a:solidFill>
          </a:endParaRPr>
        </a:p>
      </dgm:t>
    </dgm:pt>
    <dgm:pt modelId="{30B20382-DF65-4E02-87B7-1F126168A430}" type="parTrans" cxnId="{8E6FC0FF-BA10-4B0C-820A-D0E71F9B457E}">
      <dgm:prSet/>
      <dgm:spPr/>
      <dgm:t>
        <a:bodyPr/>
        <a:lstStyle/>
        <a:p>
          <a:endParaRPr lang="en-US"/>
        </a:p>
      </dgm:t>
    </dgm:pt>
    <dgm:pt modelId="{5774C495-A4EB-4956-A8F7-269A88C62688}" type="sibTrans" cxnId="{8E6FC0FF-BA10-4B0C-820A-D0E71F9B457E}">
      <dgm:prSet/>
      <dgm:spPr/>
      <dgm:t>
        <a:bodyPr/>
        <a:lstStyle/>
        <a:p>
          <a:endParaRPr lang="en-US"/>
        </a:p>
      </dgm:t>
    </dgm:pt>
    <dgm:pt modelId="{3A30B378-CC2B-4704-B6BA-8216C3A47EB5}">
      <dgm:prSet phldrT="[Text]" custT="1"/>
      <dgm:spPr/>
      <dgm:t>
        <a:bodyPr/>
        <a:lstStyle/>
        <a:p>
          <a:r>
            <a:rPr lang="fa-IR" sz="2000" dirty="0" smtClean="0">
              <a:solidFill>
                <a:schemeClr val="tx1"/>
              </a:solidFill>
            </a:rPr>
            <a:t>حلقه سبز بین ادرار و معرف اسمیت</a:t>
          </a:r>
          <a:endParaRPr lang="en-US" sz="2000" dirty="0">
            <a:solidFill>
              <a:schemeClr val="tx1"/>
            </a:solidFill>
          </a:endParaRPr>
        </a:p>
      </dgm:t>
    </dgm:pt>
    <dgm:pt modelId="{422E5B36-4C1A-4F12-83E6-17C5D3EBAC0B}" type="parTrans" cxnId="{80719D21-0455-4841-8657-B833EFB76655}">
      <dgm:prSet/>
      <dgm:spPr/>
      <dgm:t>
        <a:bodyPr/>
        <a:lstStyle/>
        <a:p>
          <a:endParaRPr lang="en-US"/>
        </a:p>
      </dgm:t>
    </dgm:pt>
    <dgm:pt modelId="{344F21C9-9EBB-4F68-86F1-AB5388FD211A}" type="sibTrans" cxnId="{80719D21-0455-4841-8657-B833EFB76655}">
      <dgm:prSet/>
      <dgm:spPr/>
      <dgm:t>
        <a:bodyPr/>
        <a:lstStyle/>
        <a:p>
          <a:endParaRPr lang="en-US"/>
        </a:p>
      </dgm:t>
    </dgm:pt>
    <dgm:pt modelId="{0210834A-AE09-49BA-8FDD-55C4918CC57C}">
      <dgm:prSet phldrT="[Text]" custT="1"/>
      <dgm:spPr/>
      <dgm:t>
        <a:bodyPr/>
        <a:lstStyle/>
        <a:p>
          <a:pPr rtl="1"/>
          <a:r>
            <a:rPr lang="fa-IR" sz="2000" b="0" dirty="0" smtClean="0">
              <a:solidFill>
                <a:schemeClr val="tx1"/>
              </a:solidFill>
              <a:cs typeface="B Nazanin" pitchFamily="2" charset="-78"/>
            </a:rPr>
            <a:t>مثبت به صورت </a:t>
          </a:r>
          <a:r>
            <a:rPr lang="en-US" sz="2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Trace</a:t>
          </a:r>
          <a:r>
            <a:rPr lang="en-US" sz="2000" b="0" dirty="0" smtClean="0">
              <a:solidFill>
                <a:schemeClr val="tx1"/>
              </a:solidFill>
              <a:cs typeface="B Nazanin" pitchFamily="2" charset="-78"/>
            </a:rPr>
            <a:t> </a:t>
          </a:r>
          <a:r>
            <a:rPr lang="fa-IR" sz="2000" b="0" dirty="0" smtClean="0">
              <a:solidFill>
                <a:schemeClr val="tx1"/>
              </a:solidFill>
              <a:cs typeface="B Nazanin" pitchFamily="2" charset="-78"/>
            </a:rPr>
            <a:t>تا </a:t>
          </a:r>
          <a:r>
            <a:rPr lang="fa-IR" sz="2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4+</a:t>
          </a:r>
          <a:endParaRPr lang="en-US" sz="2000" dirty="0">
            <a:solidFill>
              <a:schemeClr val="tx1"/>
            </a:solidFill>
          </a:endParaRPr>
        </a:p>
      </dgm:t>
    </dgm:pt>
    <dgm:pt modelId="{4C554104-E0DD-489E-96D1-2B9A689EE645}" type="parTrans" cxnId="{15E00800-0251-47D4-AD38-73A57562DFF6}">
      <dgm:prSet/>
      <dgm:spPr/>
      <dgm:t>
        <a:bodyPr/>
        <a:lstStyle/>
        <a:p>
          <a:endParaRPr lang="en-US"/>
        </a:p>
      </dgm:t>
    </dgm:pt>
    <dgm:pt modelId="{7BC243F2-70F5-4D43-8A0E-ED6BD3946100}" type="sibTrans" cxnId="{15E00800-0251-47D4-AD38-73A57562DFF6}">
      <dgm:prSet/>
      <dgm:spPr/>
      <dgm:t>
        <a:bodyPr/>
        <a:lstStyle/>
        <a:p>
          <a:endParaRPr lang="en-US"/>
        </a:p>
      </dgm:t>
    </dgm:pt>
    <dgm:pt modelId="{9F77040D-3E23-4C0A-815F-AB636D2D7B53}" type="pres">
      <dgm:prSet presAssocID="{F04F16CA-F15C-423D-BB21-97556A5765A0}" presName="linearFlow" presStyleCnt="0">
        <dgm:presLayoutVars>
          <dgm:resizeHandles val="exact"/>
        </dgm:presLayoutVars>
      </dgm:prSet>
      <dgm:spPr/>
    </dgm:pt>
    <dgm:pt modelId="{6B3E4B6A-239F-49CB-8E2E-63D143EBD415}" type="pres">
      <dgm:prSet presAssocID="{6C411F88-3D50-4F9E-9905-769F1F0D978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EE0385-CE03-47AA-B590-07412A79527F}" type="pres">
      <dgm:prSet presAssocID="{5774C495-A4EB-4956-A8F7-269A88C62688}" presName="sibTrans" presStyleLbl="sibTrans2D1" presStyleIdx="0" presStyleCnt="2"/>
      <dgm:spPr/>
      <dgm:t>
        <a:bodyPr/>
        <a:lstStyle/>
        <a:p>
          <a:pPr rtl="1"/>
          <a:endParaRPr lang="fa-IR"/>
        </a:p>
      </dgm:t>
    </dgm:pt>
    <dgm:pt modelId="{686FDF90-0682-46B7-B3A5-73132F9DC326}" type="pres">
      <dgm:prSet presAssocID="{5774C495-A4EB-4956-A8F7-269A88C62688}" presName="connectorText" presStyleLbl="sibTrans2D1" presStyleIdx="0" presStyleCnt="2"/>
      <dgm:spPr/>
      <dgm:t>
        <a:bodyPr/>
        <a:lstStyle/>
        <a:p>
          <a:pPr rtl="1"/>
          <a:endParaRPr lang="fa-IR"/>
        </a:p>
      </dgm:t>
    </dgm:pt>
    <dgm:pt modelId="{284D0A6D-AA8D-40B2-92DB-558F0F4D6FDB}" type="pres">
      <dgm:prSet presAssocID="{3A30B378-CC2B-4704-B6BA-8216C3A47EB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5DF1620-EFF2-4644-81F7-6D4EACF2AA41}" type="pres">
      <dgm:prSet presAssocID="{344F21C9-9EBB-4F68-86F1-AB5388FD211A}" presName="sibTrans" presStyleLbl="sibTrans2D1" presStyleIdx="1" presStyleCnt="2"/>
      <dgm:spPr/>
      <dgm:t>
        <a:bodyPr/>
        <a:lstStyle/>
        <a:p>
          <a:pPr rtl="1"/>
          <a:endParaRPr lang="fa-IR"/>
        </a:p>
      </dgm:t>
    </dgm:pt>
    <dgm:pt modelId="{4DFB8B13-FE1C-4DBE-A9AF-74F5BCB3BE90}" type="pres">
      <dgm:prSet presAssocID="{344F21C9-9EBB-4F68-86F1-AB5388FD211A}" presName="connectorText" presStyleLbl="sibTrans2D1" presStyleIdx="1" presStyleCnt="2"/>
      <dgm:spPr/>
      <dgm:t>
        <a:bodyPr/>
        <a:lstStyle/>
        <a:p>
          <a:pPr rtl="1"/>
          <a:endParaRPr lang="fa-IR"/>
        </a:p>
      </dgm:t>
    </dgm:pt>
    <dgm:pt modelId="{A675FA5B-10F4-4887-BC44-B7B4E10E52F8}" type="pres">
      <dgm:prSet presAssocID="{0210834A-AE09-49BA-8FDD-55C4918CC57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F95038-AB09-4B8E-938B-93C936DFAA25}" type="presOf" srcId="{6C411F88-3D50-4F9E-9905-769F1F0D978B}" destId="{6B3E4B6A-239F-49CB-8E2E-63D143EBD415}" srcOrd="0" destOrd="0" presId="urn:microsoft.com/office/officeart/2005/8/layout/process2"/>
    <dgm:cxn modelId="{7A698F2F-1BD3-4FF4-AAE1-01AFCF5032AD}" type="presOf" srcId="{F04F16CA-F15C-423D-BB21-97556A5765A0}" destId="{9F77040D-3E23-4C0A-815F-AB636D2D7B53}" srcOrd="0" destOrd="0" presId="urn:microsoft.com/office/officeart/2005/8/layout/process2"/>
    <dgm:cxn modelId="{B0353540-FC31-4D96-AA0E-2B71309E678D}" type="presOf" srcId="{344F21C9-9EBB-4F68-86F1-AB5388FD211A}" destId="{C5DF1620-EFF2-4644-81F7-6D4EACF2AA41}" srcOrd="0" destOrd="0" presId="urn:microsoft.com/office/officeart/2005/8/layout/process2"/>
    <dgm:cxn modelId="{64CCB000-C5FD-4D0F-95B3-28BCB0600D4A}" type="presOf" srcId="{5774C495-A4EB-4956-A8F7-269A88C62688}" destId="{686FDF90-0682-46B7-B3A5-73132F9DC326}" srcOrd="1" destOrd="0" presId="urn:microsoft.com/office/officeart/2005/8/layout/process2"/>
    <dgm:cxn modelId="{8E6FC0FF-BA10-4B0C-820A-D0E71F9B457E}" srcId="{F04F16CA-F15C-423D-BB21-97556A5765A0}" destId="{6C411F88-3D50-4F9E-9905-769F1F0D978B}" srcOrd="0" destOrd="0" parTransId="{30B20382-DF65-4E02-87B7-1F126168A430}" sibTransId="{5774C495-A4EB-4956-A8F7-269A88C62688}"/>
    <dgm:cxn modelId="{15E00800-0251-47D4-AD38-73A57562DFF6}" srcId="{F04F16CA-F15C-423D-BB21-97556A5765A0}" destId="{0210834A-AE09-49BA-8FDD-55C4918CC57C}" srcOrd="2" destOrd="0" parTransId="{4C554104-E0DD-489E-96D1-2B9A689EE645}" sibTransId="{7BC243F2-70F5-4D43-8A0E-ED6BD3946100}"/>
    <dgm:cxn modelId="{99C531D5-00C8-45FB-8473-05C197EE5D0C}" type="presOf" srcId="{3A30B378-CC2B-4704-B6BA-8216C3A47EB5}" destId="{284D0A6D-AA8D-40B2-92DB-558F0F4D6FDB}" srcOrd="0" destOrd="0" presId="urn:microsoft.com/office/officeart/2005/8/layout/process2"/>
    <dgm:cxn modelId="{80719D21-0455-4841-8657-B833EFB76655}" srcId="{F04F16CA-F15C-423D-BB21-97556A5765A0}" destId="{3A30B378-CC2B-4704-B6BA-8216C3A47EB5}" srcOrd="1" destOrd="0" parTransId="{422E5B36-4C1A-4F12-83E6-17C5D3EBAC0B}" sibTransId="{344F21C9-9EBB-4F68-86F1-AB5388FD211A}"/>
    <dgm:cxn modelId="{0C6A04DA-55AE-480D-894C-F56544CCEFD7}" type="presOf" srcId="{0210834A-AE09-49BA-8FDD-55C4918CC57C}" destId="{A675FA5B-10F4-4887-BC44-B7B4E10E52F8}" srcOrd="0" destOrd="0" presId="urn:microsoft.com/office/officeart/2005/8/layout/process2"/>
    <dgm:cxn modelId="{960FF5F6-47E2-4215-A1AB-15C1FAB80A8E}" type="presOf" srcId="{5774C495-A4EB-4956-A8F7-269A88C62688}" destId="{07EE0385-CE03-47AA-B590-07412A79527F}" srcOrd="0" destOrd="0" presId="urn:microsoft.com/office/officeart/2005/8/layout/process2"/>
    <dgm:cxn modelId="{152C34A4-C65F-4ED7-A148-F1A9CFD8322E}" type="presOf" srcId="{344F21C9-9EBB-4F68-86F1-AB5388FD211A}" destId="{4DFB8B13-FE1C-4DBE-A9AF-74F5BCB3BE90}" srcOrd="1" destOrd="0" presId="urn:microsoft.com/office/officeart/2005/8/layout/process2"/>
    <dgm:cxn modelId="{948EB1B1-7B6A-4F1E-A03C-9C0077D33335}" type="presParOf" srcId="{9F77040D-3E23-4C0A-815F-AB636D2D7B53}" destId="{6B3E4B6A-239F-49CB-8E2E-63D143EBD415}" srcOrd="0" destOrd="0" presId="urn:microsoft.com/office/officeart/2005/8/layout/process2"/>
    <dgm:cxn modelId="{FDCF148E-ED9D-4691-8DE2-1EAF4D4C1A2C}" type="presParOf" srcId="{9F77040D-3E23-4C0A-815F-AB636D2D7B53}" destId="{07EE0385-CE03-47AA-B590-07412A79527F}" srcOrd="1" destOrd="0" presId="urn:microsoft.com/office/officeart/2005/8/layout/process2"/>
    <dgm:cxn modelId="{E625607D-865C-4034-A3E8-A7D2C2373AD8}" type="presParOf" srcId="{07EE0385-CE03-47AA-B590-07412A79527F}" destId="{686FDF90-0682-46B7-B3A5-73132F9DC326}" srcOrd="0" destOrd="0" presId="urn:microsoft.com/office/officeart/2005/8/layout/process2"/>
    <dgm:cxn modelId="{DA5C049E-75E1-415D-8521-4023F32517AA}" type="presParOf" srcId="{9F77040D-3E23-4C0A-815F-AB636D2D7B53}" destId="{284D0A6D-AA8D-40B2-92DB-558F0F4D6FDB}" srcOrd="2" destOrd="0" presId="urn:microsoft.com/office/officeart/2005/8/layout/process2"/>
    <dgm:cxn modelId="{A6162EB0-E8F8-4081-B297-DAD891B3A8E1}" type="presParOf" srcId="{9F77040D-3E23-4C0A-815F-AB636D2D7B53}" destId="{C5DF1620-EFF2-4644-81F7-6D4EACF2AA41}" srcOrd="3" destOrd="0" presId="urn:microsoft.com/office/officeart/2005/8/layout/process2"/>
    <dgm:cxn modelId="{572717D3-8306-4DED-91A6-A56E0A470282}" type="presParOf" srcId="{C5DF1620-EFF2-4644-81F7-6D4EACF2AA41}" destId="{4DFB8B13-FE1C-4DBE-A9AF-74F5BCB3BE90}" srcOrd="0" destOrd="0" presId="urn:microsoft.com/office/officeart/2005/8/layout/process2"/>
    <dgm:cxn modelId="{5F5C96CD-C3C7-4FD3-9CB5-81D764FE7779}" type="presParOf" srcId="{9F77040D-3E23-4C0A-815F-AB636D2D7B53}" destId="{A675FA5B-10F4-4887-BC44-B7B4E10E52F8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F1A58B-01D5-4C12-A47B-D4282F9EE213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AEEB9EF7-687F-4218-9E8A-D1578AEFFC4C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2000" dirty="0" smtClean="0">
              <a:cs typeface="B Nazanin" pitchFamily="2" charset="-78"/>
            </a:rPr>
            <a:t>1.5cc</a:t>
          </a:r>
          <a:r>
            <a:rPr lang="fa-IR" sz="2000" dirty="0" smtClean="0">
              <a:cs typeface="B Nazanin" pitchFamily="2" charset="-78"/>
            </a:rPr>
            <a:t>نمونه</a:t>
          </a:r>
          <a:r>
            <a:rPr lang="fa-IR" sz="2000" baseline="0" dirty="0" smtClean="0">
              <a:cs typeface="B Nazanin" pitchFamily="2" charset="-78"/>
            </a:rPr>
            <a:t> ادرار+کمتر از </a:t>
          </a:r>
          <a:r>
            <a:rPr lang="en-US" sz="2000" baseline="0" dirty="0" smtClean="0">
              <a:cs typeface="B Nazanin" pitchFamily="2" charset="-78"/>
            </a:rPr>
            <a:t>0.5cc</a:t>
          </a:r>
          <a:r>
            <a:rPr lang="fa-IR" sz="2000" baseline="0" dirty="0" smtClean="0">
              <a:cs typeface="B Nazanin" pitchFamily="2" charset="-78"/>
            </a:rPr>
            <a:t> معرف ارلیخ</a:t>
          </a:r>
          <a:endParaRPr lang="en-US" sz="2000" dirty="0">
            <a:cs typeface="B Nazanin" pitchFamily="2" charset="-78"/>
          </a:endParaRPr>
        </a:p>
      </dgm:t>
    </dgm:pt>
    <dgm:pt modelId="{BD06874C-A30C-4034-98AF-271816FF8125}" type="parTrans" cxnId="{6C89F418-9509-4D77-8A4D-7578F0627F19}">
      <dgm:prSet/>
      <dgm:spPr/>
      <dgm:t>
        <a:bodyPr/>
        <a:lstStyle/>
        <a:p>
          <a:endParaRPr lang="en-US"/>
        </a:p>
      </dgm:t>
    </dgm:pt>
    <dgm:pt modelId="{738B6D1A-0CE1-4E49-AB3D-6FB7EAE78FE6}" type="sibTrans" cxnId="{6C89F418-9509-4D77-8A4D-7578F0627F19}">
      <dgm:prSet/>
      <dgm:spPr/>
      <dgm:t>
        <a:bodyPr/>
        <a:lstStyle/>
        <a:p>
          <a:endParaRPr lang="en-US"/>
        </a:p>
      </dgm:t>
    </dgm:pt>
    <dgm:pt modelId="{3159311D-7A4C-473C-B956-836231A9BCBC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a-IR" sz="2000" dirty="0" smtClean="0">
              <a:cs typeface="B Nazanin" pitchFamily="2" charset="-78"/>
            </a:rPr>
            <a:t>صورتی تا آلبالویی</a:t>
          </a:r>
          <a:endParaRPr lang="en-US" sz="2000" dirty="0">
            <a:cs typeface="B Nazanin" pitchFamily="2" charset="-78"/>
          </a:endParaRPr>
        </a:p>
      </dgm:t>
    </dgm:pt>
    <dgm:pt modelId="{EA4028A9-2F5B-444C-93DE-D0352D0FAA8D}" type="parTrans" cxnId="{39677CC5-084D-4684-B24F-BEB8F0573273}">
      <dgm:prSet/>
      <dgm:spPr/>
      <dgm:t>
        <a:bodyPr/>
        <a:lstStyle/>
        <a:p>
          <a:endParaRPr lang="en-US"/>
        </a:p>
      </dgm:t>
    </dgm:pt>
    <dgm:pt modelId="{F17C9F6A-C393-40A2-8D7F-B5C5D7E6F57A}" type="sibTrans" cxnId="{39677CC5-084D-4684-B24F-BEB8F0573273}">
      <dgm:prSet/>
      <dgm:spPr/>
      <dgm:t>
        <a:bodyPr/>
        <a:lstStyle/>
        <a:p>
          <a:endParaRPr lang="en-US"/>
        </a:p>
      </dgm:t>
    </dgm:pt>
    <dgm:pt modelId="{D87821AD-EF40-4DC8-A066-46E2901A49C4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2000" b="0" dirty="0" smtClean="0">
              <a:cs typeface="B Nazanin" pitchFamily="2" charset="-78"/>
            </a:rPr>
            <a:t>مثبت به صورت </a:t>
          </a:r>
          <a:r>
            <a:rPr lang="en-US" sz="2000" b="0" dirty="0" smtClean="0">
              <a:latin typeface="Times New Roman" pitchFamily="18" charset="0"/>
              <a:cs typeface="Times New Roman" pitchFamily="18" charset="0"/>
            </a:rPr>
            <a:t>Trace</a:t>
          </a:r>
          <a:r>
            <a:rPr lang="en-US" sz="2000" b="0" dirty="0" smtClean="0">
              <a:cs typeface="B Nazanin" pitchFamily="2" charset="-78"/>
            </a:rPr>
            <a:t> </a:t>
          </a:r>
          <a:r>
            <a:rPr lang="fa-IR" sz="2000" b="0" dirty="0" smtClean="0">
              <a:cs typeface="B Nazanin" pitchFamily="2" charset="-78"/>
            </a:rPr>
            <a:t>تا </a:t>
          </a:r>
          <a:r>
            <a:rPr lang="fa-IR" sz="2000" b="0" dirty="0" smtClean="0">
              <a:latin typeface="Times New Roman" pitchFamily="18" charset="0"/>
              <a:cs typeface="Times New Roman" pitchFamily="18" charset="0"/>
            </a:rPr>
            <a:t>4+</a:t>
          </a:r>
          <a:endParaRPr lang="en-US" sz="2000" b="0" dirty="0">
            <a:latin typeface="Times New Roman" pitchFamily="18" charset="0"/>
            <a:cs typeface="Times New Roman" pitchFamily="18" charset="0"/>
          </a:endParaRPr>
        </a:p>
      </dgm:t>
    </dgm:pt>
    <dgm:pt modelId="{E47D0976-31D9-48EE-B5F6-77CDA5F6A17B}" type="parTrans" cxnId="{1A3B2D36-5B54-467A-B940-F2FDDE0689E6}">
      <dgm:prSet/>
      <dgm:spPr/>
      <dgm:t>
        <a:bodyPr/>
        <a:lstStyle/>
        <a:p>
          <a:endParaRPr lang="en-US"/>
        </a:p>
      </dgm:t>
    </dgm:pt>
    <dgm:pt modelId="{4D13491E-876A-4AF9-B55F-930F57126357}" type="sibTrans" cxnId="{1A3B2D36-5B54-467A-B940-F2FDDE0689E6}">
      <dgm:prSet/>
      <dgm:spPr/>
      <dgm:t>
        <a:bodyPr/>
        <a:lstStyle/>
        <a:p>
          <a:endParaRPr lang="en-US"/>
        </a:p>
      </dgm:t>
    </dgm:pt>
    <dgm:pt modelId="{7F247413-FDA3-4D90-A205-ABE948A93E81}" type="pres">
      <dgm:prSet presAssocID="{E1F1A58B-01D5-4C12-A47B-D4282F9EE213}" presName="linearFlow" presStyleCnt="0">
        <dgm:presLayoutVars>
          <dgm:resizeHandles val="exact"/>
        </dgm:presLayoutVars>
      </dgm:prSet>
      <dgm:spPr/>
    </dgm:pt>
    <dgm:pt modelId="{C37D377B-977F-4855-943C-8872F2A347AA}" type="pres">
      <dgm:prSet presAssocID="{AEEB9EF7-687F-4218-9E8A-D1578AEFFC4C}" presName="node" presStyleLbl="node1" presStyleIdx="0" presStyleCnt="3" custLinFactNeighborY="1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443103-3D34-4F8A-B429-20B63FDA0B85}" type="pres">
      <dgm:prSet presAssocID="{738B6D1A-0CE1-4E49-AB3D-6FB7EAE78FE6}" presName="sibTrans" presStyleLbl="sibTrans2D1" presStyleIdx="0" presStyleCnt="2"/>
      <dgm:spPr/>
      <dgm:t>
        <a:bodyPr/>
        <a:lstStyle/>
        <a:p>
          <a:pPr rtl="1"/>
          <a:endParaRPr lang="fa-IR"/>
        </a:p>
      </dgm:t>
    </dgm:pt>
    <dgm:pt modelId="{A94925ED-643E-48AA-8A01-C01FA1A0FEAE}" type="pres">
      <dgm:prSet presAssocID="{738B6D1A-0CE1-4E49-AB3D-6FB7EAE78FE6}" presName="connectorText" presStyleLbl="sibTrans2D1" presStyleIdx="0" presStyleCnt="2"/>
      <dgm:spPr/>
      <dgm:t>
        <a:bodyPr/>
        <a:lstStyle/>
        <a:p>
          <a:pPr rtl="1"/>
          <a:endParaRPr lang="fa-IR"/>
        </a:p>
      </dgm:t>
    </dgm:pt>
    <dgm:pt modelId="{EC3E2F8E-2441-4C30-AD05-9FCA14393076}" type="pres">
      <dgm:prSet presAssocID="{3159311D-7A4C-473C-B956-836231A9BCB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30DB759-0260-44C6-8B1D-EA97ED6FDF34}" type="pres">
      <dgm:prSet presAssocID="{F17C9F6A-C393-40A2-8D7F-B5C5D7E6F57A}" presName="sibTrans" presStyleLbl="sibTrans2D1" presStyleIdx="1" presStyleCnt="2"/>
      <dgm:spPr/>
      <dgm:t>
        <a:bodyPr/>
        <a:lstStyle/>
        <a:p>
          <a:pPr rtl="1"/>
          <a:endParaRPr lang="fa-IR"/>
        </a:p>
      </dgm:t>
    </dgm:pt>
    <dgm:pt modelId="{E8E38422-26EC-4479-92EA-33B376D4D95D}" type="pres">
      <dgm:prSet presAssocID="{F17C9F6A-C393-40A2-8D7F-B5C5D7E6F57A}" presName="connectorText" presStyleLbl="sibTrans2D1" presStyleIdx="1" presStyleCnt="2"/>
      <dgm:spPr/>
      <dgm:t>
        <a:bodyPr/>
        <a:lstStyle/>
        <a:p>
          <a:pPr rtl="1"/>
          <a:endParaRPr lang="fa-IR"/>
        </a:p>
      </dgm:t>
    </dgm:pt>
    <dgm:pt modelId="{A411B020-9E96-4C83-B263-B60DAA91EA6B}" type="pres">
      <dgm:prSet presAssocID="{D87821AD-EF40-4DC8-A066-46E2901A49C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96FEA6-6922-42DF-B66C-1DF4E08C1E4D}" type="presOf" srcId="{738B6D1A-0CE1-4E49-AB3D-6FB7EAE78FE6}" destId="{A94925ED-643E-48AA-8A01-C01FA1A0FEAE}" srcOrd="1" destOrd="0" presId="urn:microsoft.com/office/officeart/2005/8/layout/process2"/>
    <dgm:cxn modelId="{6C89F418-9509-4D77-8A4D-7578F0627F19}" srcId="{E1F1A58B-01D5-4C12-A47B-D4282F9EE213}" destId="{AEEB9EF7-687F-4218-9E8A-D1578AEFFC4C}" srcOrd="0" destOrd="0" parTransId="{BD06874C-A30C-4034-98AF-271816FF8125}" sibTransId="{738B6D1A-0CE1-4E49-AB3D-6FB7EAE78FE6}"/>
    <dgm:cxn modelId="{701ADD71-62C4-408E-8FA0-8AAFCAB715CD}" type="presOf" srcId="{F17C9F6A-C393-40A2-8D7F-B5C5D7E6F57A}" destId="{E8E38422-26EC-4479-92EA-33B376D4D95D}" srcOrd="1" destOrd="0" presId="urn:microsoft.com/office/officeart/2005/8/layout/process2"/>
    <dgm:cxn modelId="{F50FBBDC-9091-4D0D-971A-154C88CACB9B}" type="presOf" srcId="{AEEB9EF7-687F-4218-9E8A-D1578AEFFC4C}" destId="{C37D377B-977F-4855-943C-8872F2A347AA}" srcOrd="0" destOrd="0" presId="urn:microsoft.com/office/officeart/2005/8/layout/process2"/>
    <dgm:cxn modelId="{32BED9BB-542D-4CD0-B5EC-8AA9BF6C8733}" type="presOf" srcId="{D87821AD-EF40-4DC8-A066-46E2901A49C4}" destId="{A411B020-9E96-4C83-B263-B60DAA91EA6B}" srcOrd="0" destOrd="0" presId="urn:microsoft.com/office/officeart/2005/8/layout/process2"/>
    <dgm:cxn modelId="{41B24CCA-7628-49D1-A852-C1BFB70CB5D6}" type="presOf" srcId="{F17C9F6A-C393-40A2-8D7F-B5C5D7E6F57A}" destId="{530DB759-0260-44C6-8B1D-EA97ED6FDF34}" srcOrd="0" destOrd="0" presId="urn:microsoft.com/office/officeart/2005/8/layout/process2"/>
    <dgm:cxn modelId="{1A3B2D36-5B54-467A-B940-F2FDDE0689E6}" srcId="{E1F1A58B-01D5-4C12-A47B-D4282F9EE213}" destId="{D87821AD-EF40-4DC8-A066-46E2901A49C4}" srcOrd="2" destOrd="0" parTransId="{E47D0976-31D9-48EE-B5F6-77CDA5F6A17B}" sibTransId="{4D13491E-876A-4AF9-B55F-930F57126357}"/>
    <dgm:cxn modelId="{6E0CC324-4BCC-48FF-9363-C1CBCCBECC40}" type="presOf" srcId="{738B6D1A-0CE1-4E49-AB3D-6FB7EAE78FE6}" destId="{1D443103-3D34-4F8A-B429-20B63FDA0B85}" srcOrd="0" destOrd="0" presId="urn:microsoft.com/office/officeart/2005/8/layout/process2"/>
    <dgm:cxn modelId="{55F417DD-9D14-4877-BB36-77F663DF5EEC}" type="presOf" srcId="{E1F1A58B-01D5-4C12-A47B-D4282F9EE213}" destId="{7F247413-FDA3-4D90-A205-ABE948A93E81}" srcOrd="0" destOrd="0" presId="urn:microsoft.com/office/officeart/2005/8/layout/process2"/>
    <dgm:cxn modelId="{39677CC5-084D-4684-B24F-BEB8F0573273}" srcId="{E1F1A58B-01D5-4C12-A47B-D4282F9EE213}" destId="{3159311D-7A4C-473C-B956-836231A9BCBC}" srcOrd="1" destOrd="0" parTransId="{EA4028A9-2F5B-444C-93DE-D0352D0FAA8D}" sibTransId="{F17C9F6A-C393-40A2-8D7F-B5C5D7E6F57A}"/>
    <dgm:cxn modelId="{27D220F9-7282-45FE-A815-F94FD52626DB}" type="presOf" srcId="{3159311D-7A4C-473C-B956-836231A9BCBC}" destId="{EC3E2F8E-2441-4C30-AD05-9FCA14393076}" srcOrd="0" destOrd="0" presId="urn:microsoft.com/office/officeart/2005/8/layout/process2"/>
    <dgm:cxn modelId="{29A088BE-E424-4983-9601-466CF680FDC7}" type="presParOf" srcId="{7F247413-FDA3-4D90-A205-ABE948A93E81}" destId="{C37D377B-977F-4855-943C-8872F2A347AA}" srcOrd="0" destOrd="0" presId="urn:microsoft.com/office/officeart/2005/8/layout/process2"/>
    <dgm:cxn modelId="{D18D0CE7-CF04-4480-AA31-3EB94BDB5E86}" type="presParOf" srcId="{7F247413-FDA3-4D90-A205-ABE948A93E81}" destId="{1D443103-3D34-4F8A-B429-20B63FDA0B85}" srcOrd="1" destOrd="0" presId="urn:microsoft.com/office/officeart/2005/8/layout/process2"/>
    <dgm:cxn modelId="{D29258EB-C343-4015-B033-FE93F98D8EDC}" type="presParOf" srcId="{1D443103-3D34-4F8A-B429-20B63FDA0B85}" destId="{A94925ED-643E-48AA-8A01-C01FA1A0FEAE}" srcOrd="0" destOrd="0" presId="urn:microsoft.com/office/officeart/2005/8/layout/process2"/>
    <dgm:cxn modelId="{6140BD9B-8ACD-4590-A556-F2F875E5C37D}" type="presParOf" srcId="{7F247413-FDA3-4D90-A205-ABE948A93E81}" destId="{EC3E2F8E-2441-4C30-AD05-9FCA14393076}" srcOrd="2" destOrd="0" presId="urn:microsoft.com/office/officeart/2005/8/layout/process2"/>
    <dgm:cxn modelId="{EEE5EF3F-8AE0-4701-93F4-46A4FCDDE129}" type="presParOf" srcId="{7F247413-FDA3-4D90-A205-ABE948A93E81}" destId="{530DB759-0260-44C6-8B1D-EA97ED6FDF34}" srcOrd="3" destOrd="0" presId="urn:microsoft.com/office/officeart/2005/8/layout/process2"/>
    <dgm:cxn modelId="{9A4543CC-618F-4CC4-9710-2C4CE0510B3A}" type="presParOf" srcId="{530DB759-0260-44C6-8B1D-EA97ED6FDF34}" destId="{E8E38422-26EC-4479-92EA-33B376D4D95D}" srcOrd="0" destOrd="0" presId="urn:microsoft.com/office/officeart/2005/8/layout/process2"/>
    <dgm:cxn modelId="{ACF0C65F-DA0E-4586-A242-9C17AE49105D}" type="presParOf" srcId="{7F247413-FDA3-4D90-A205-ABE948A93E81}" destId="{A411B020-9E96-4C83-B263-B60DAA91EA6B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DEEC7DC-2CD1-456E-8A56-677B57419762}" type="doc">
      <dgm:prSet loTypeId="urn:microsoft.com/office/officeart/2005/8/layout/process1" loCatId="process" qsTypeId="urn:microsoft.com/office/officeart/2005/8/quickstyle/simple1" qsCatId="simple" csTypeId="urn:microsoft.com/office/officeart/2005/8/colors/accent3_2" csCatId="accent3" phldr="1"/>
      <dgm:spPr/>
    </dgm:pt>
    <dgm:pt modelId="{F0DD356E-72F9-4857-A535-F6A529C1E2DB}">
      <dgm:prSet phldrT="[Text]"/>
      <dgm:spPr/>
      <dgm:t>
        <a:bodyPr/>
        <a:lstStyle/>
        <a:p>
          <a:r>
            <a:rPr lang="fa-IR" dirty="0" smtClean="0">
              <a:cs typeface="B Nazanin" pitchFamily="2" charset="-78"/>
            </a:rPr>
            <a:t>نیتریت مشکوک</a:t>
          </a:r>
          <a:endParaRPr lang="en-US" dirty="0">
            <a:cs typeface="B Nazanin" pitchFamily="2" charset="-78"/>
          </a:endParaRPr>
        </a:p>
      </dgm:t>
    </dgm:pt>
    <dgm:pt modelId="{8AB788DD-4FB5-4A19-9926-760DB3D48873}" type="parTrans" cxnId="{1D993FC8-3CE0-474F-8BBC-CF8F917508B2}">
      <dgm:prSet/>
      <dgm:spPr/>
      <dgm:t>
        <a:bodyPr/>
        <a:lstStyle/>
        <a:p>
          <a:endParaRPr lang="en-US"/>
        </a:p>
      </dgm:t>
    </dgm:pt>
    <dgm:pt modelId="{348A5539-13EF-4380-AB69-FC4BF2A0980F}" type="sibTrans" cxnId="{1D993FC8-3CE0-474F-8BBC-CF8F917508B2}">
      <dgm:prSet/>
      <dgm:spPr/>
      <dgm:t>
        <a:bodyPr/>
        <a:lstStyle/>
        <a:p>
          <a:endParaRPr lang="en-US"/>
        </a:p>
      </dgm:t>
    </dgm:pt>
    <dgm:pt modelId="{F7AF0318-ED1A-4CB1-8DE3-108884255215}">
      <dgm:prSet phldrT="[Text]"/>
      <dgm:spPr/>
      <dgm:t>
        <a:bodyPr/>
        <a:lstStyle/>
        <a:p>
          <a:pPr rtl="1"/>
          <a:r>
            <a:rPr lang="fa-IR" dirty="0" smtClean="0">
              <a:cs typeface="B Nazanin" pitchFamily="2" charset="-78"/>
            </a:rPr>
            <a:t>حضور باکتری و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WBC</a:t>
          </a:r>
          <a:r>
            <a:rPr lang="fa-IR" dirty="0" smtClean="0">
              <a:cs typeface="B Nazanin" pitchFamily="2" charset="-78"/>
            </a:rPr>
            <a:t> در بررسی میکروسکوپی</a:t>
          </a:r>
          <a:endParaRPr lang="en-US" dirty="0">
            <a:cs typeface="B Nazanin" pitchFamily="2" charset="-78"/>
          </a:endParaRPr>
        </a:p>
      </dgm:t>
    </dgm:pt>
    <dgm:pt modelId="{5A330BF6-5B6D-494A-8FEE-7CB4FC634D78}" type="parTrans" cxnId="{C62B729F-8974-4CC1-A641-A553AA8E3F97}">
      <dgm:prSet/>
      <dgm:spPr/>
      <dgm:t>
        <a:bodyPr/>
        <a:lstStyle/>
        <a:p>
          <a:endParaRPr lang="en-US"/>
        </a:p>
      </dgm:t>
    </dgm:pt>
    <dgm:pt modelId="{B2641D7C-C232-44EC-B2BB-379AE5A60D3C}" type="sibTrans" cxnId="{C62B729F-8974-4CC1-A641-A553AA8E3F97}">
      <dgm:prSet/>
      <dgm:spPr/>
      <dgm:t>
        <a:bodyPr/>
        <a:lstStyle/>
        <a:p>
          <a:endParaRPr lang="en-US"/>
        </a:p>
      </dgm:t>
    </dgm:pt>
    <dgm:pt modelId="{FC654A48-07D5-4027-A726-BCE580766229}">
      <dgm:prSet phldrT="[Text]" custT="1"/>
      <dgm:spPr/>
      <dgm:t>
        <a:bodyPr/>
        <a:lstStyle/>
        <a:p>
          <a:r>
            <a:rPr lang="fa-IR" sz="1800" dirty="0" smtClean="0">
              <a:cs typeface="B Nazanin" pitchFamily="2" charset="-78"/>
            </a:rPr>
            <a:t>تماس نیتریت نوار ادرار با رسوب ادرار</a:t>
          </a:r>
          <a:endParaRPr lang="en-US" sz="1800" dirty="0">
            <a:cs typeface="B Nazanin" pitchFamily="2" charset="-78"/>
          </a:endParaRPr>
        </a:p>
      </dgm:t>
    </dgm:pt>
    <dgm:pt modelId="{2E75C5BA-E535-492A-9D89-E3D094E638CC}" type="parTrans" cxnId="{2BBF6D64-7864-4265-9C17-59541329498A}">
      <dgm:prSet/>
      <dgm:spPr/>
      <dgm:t>
        <a:bodyPr/>
        <a:lstStyle/>
        <a:p>
          <a:endParaRPr lang="en-US"/>
        </a:p>
      </dgm:t>
    </dgm:pt>
    <dgm:pt modelId="{D2C5ED76-37DE-4BF1-B189-7D8B0833128D}" type="sibTrans" cxnId="{2BBF6D64-7864-4265-9C17-59541329498A}">
      <dgm:prSet/>
      <dgm:spPr/>
      <dgm:t>
        <a:bodyPr/>
        <a:lstStyle/>
        <a:p>
          <a:endParaRPr lang="en-US"/>
        </a:p>
      </dgm:t>
    </dgm:pt>
    <dgm:pt modelId="{89574B98-27DD-47D8-8B0E-8F52A2DD6589}" type="pres">
      <dgm:prSet presAssocID="{CDEEC7DC-2CD1-456E-8A56-677B57419762}" presName="Name0" presStyleCnt="0">
        <dgm:presLayoutVars>
          <dgm:dir/>
          <dgm:resizeHandles val="exact"/>
        </dgm:presLayoutVars>
      </dgm:prSet>
      <dgm:spPr/>
    </dgm:pt>
    <dgm:pt modelId="{94BAAD35-1E6E-4546-B8AB-36D61B36DB6D}" type="pres">
      <dgm:prSet presAssocID="{F0DD356E-72F9-4857-A535-F6A529C1E2D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8A6FFEA-4834-482D-93FB-683BCFB32033}" type="pres">
      <dgm:prSet presAssocID="{348A5539-13EF-4380-AB69-FC4BF2A0980F}" presName="sibTrans" presStyleLbl="sibTrans2D1" presStyleIdx="0" presStyleCnt="2"/>
      <dgm:spPr/>
      <dgm:t>
        <a:bodyPr/>
        <a:lstStyle/>
        <a:p>
          <a:pPr rtl="1"/>
          <a:endParaRPr lang="fa-IR"/>
        </a:p>
      </dgm:t>
    </dgm:pt>
    <dgm:pt modelId="{7F323DE9-235B-4292-8C04-A398592B9819}" type="pres">
      <dgm:prSet presAssocID="{348A5539-13EF-4380-AB69-FC4BF2A0980F}" presName="connectorText" presStyleLbl="sibTrans2D1" presStyleIdx="0" presStyleCnt="2"/>
      <dgm:spPr/>
      <dgm:t>
        <a:bodyPr/>
        <a:lstStyle/>
        <a:p>
          <a:pPr rtl="1"/>
          <a:endParaRPr lang="fa-IR"/>
        </a:p>
      </dgm:t>
    </dgm:pt>
    <dgm:pt modelId="{1B8BAF78-9678-46A1-8D0D-D68D996030FE}" type="pres">
      <dgm:prSet presAssocID="{F7AF0318-ED1A-4CB1-8DE3-10888425521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3598A2-1FED-45AC-8B28-3DC2BBA4183C}" type="pres">
      <dgm:prSet presAssocID="{B2641D7C-C232-44EC-B2BB-379AE5A60D3C}" presName="sibTrans" presStyleLbl="sibTrans2D1" presStyleIdx="1" presStyleCnt="2"/>
      <dgm:spPr/>
      <dgm:t>
        <a:bodyPr/>
        <a:lstStyle/>
        <a:p>
          <a:pPr rtl="1"/>
          <a:endParaRPr lang="fa-IR"/>
        </a:p>
      </dgm:t>
    </dgm:pt>
    <dgm:pt modelId="{6B6BDE3B-74D1-4C00-8B39-DAEA26FFC7A0}" type="pres">
      <dgm:prSet presAssocID="{B2641D7C-C232-44EC-B2BB-379AE5A60D3C}" presName="connectorText" presStyleLbl="sibTrans2D1" presStyleIdx="1" presStyleCnt="2"/>
      <dgm:spPr/>
      <dgm:t>
        <a:bodyPr/>
        <a:lstStyle/>
        <a:p>
          <a:pPr rtl="1"/>
          <a:endParaRPr lang="fa-IR"/>
        </a:p>
      </dgm:t>
    </dgm:pt>
    <dgm:pt modelId="{87245D28-0B55-456A-8F45-296E2EF83A76}" type="pres">
      <dgm:prSet presAssocID="{FC654A48-07D5-4027-A726-BCE58076622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C62B729F-8974-4CC1-A641-A553AA8E3F97}" srcId="{CDEEC7DC-2CD1-456E-8A56-677B57419762}" destId="{F7AF0318-ED1A-4CB1-8DE3-108884255215}" srcOrd="1" destOrd="0" parTransId="{5A330BF6-5B6D-494A-8FEE-7CB4FC634D78}" sibTransId="{B2641D7C-C232-44EC-B2BB-379AE5A60D3C}"/>
    <dgm:cxn modelId="{4BE7449D-53B4-4F58-854B-E51D8E13D993}" type="presOf" srcId="{348A5539-13EF-4380-AB69-FC4BF2A0980F}" destId="{78A6FFEA-4834-482D-93FB-683BCFB32033}" srcOrd="0" destOrd="0" presId="urn:microsoft.com/office/officeart/2005/8/layout/process1"/>
    <dgm:cxn modelId="{AF4954EC-7CF4-483F-ACA0-D3E032F23017}" type="presOf" srcId="{F7AF0318-ED1A-4CB1-8DE3-108884255215}" destId="{1B8BAF78-9678-46A1-8D0D-D68D996030FE}" srcOrd="0" destOrd="0" presId="urn:microsoft.com/office/officeart/2005/8/layout/process1"/>
    <dgm:cxn modelId="{535563B1-57F8-446B-9D8F-C07ED43F6A12}" type="presOf" srcId="{B2641D7C-C232-44EC-B2BB-379AE5A60D3C}" destId="{6B6BDE3B-74D1-4C00-8B39-DAEA26FFC7A0}" srcOrd="1" destOrd="0" presId="urn:microsoft.com/office/officeart/2005/8/layout/process1"/>
    <dgm:cxn modelId="{5D2A0363-889B-4E72-BA9A-289051383737}" type="presOf" srcId="{CDEEC7DC-2CD1-456E-8A56-677B57419762}" destId="{89574B98-27DD-47D8-8B0E-8F52A2DD6589}" srcOrd="0" destOrd="0" presId="urn:microsoft.com/office/officeart/2005/8/layout/process1"/>
    <dgm:cxn modelId="{D85C7D67-9A6C-4BBD-A98B-39A66783A6D1}" type="presOf" srcId="{FC654A48-07D5-4027-A726-BCE580766229}" destId="{87245D28-0B55-456A-8F45-296E2EF83A76}" srcOrd="0" destOrd="0" presId="urn:microsoft.com/office/officeart/2005/8/layout/process1"/>
    <dgm:cxn modelId="{2DA20FD4-EFE2-4B12-A3A1-9D440684C08D}" type="presOf" srcId="{348A5539-13EF-4380-AB69-FC4BF2A0980F}" destId="{7F323DE9-235B-4292-8C04-A398592B9819}" srcOrd="1" destOrd="0" presId="urn:microsoft.com/office/officeart/2005/8/layout/process1"/>
    <dgm:cxn modelId="{65AC1B1C-7710-450A-AD8A-B382E647F7A8}" type="presOf" srcId="{B2641D7C-C232-44EC-B2BB-379AE5A60D3C}" destId="{8E3598A2-1FED-45AC-8B28-3DC2BBA4183C}" srcOrd="0" destOrd="0" presId="urn:microsoft.com/office/officeart/2005/8/layout/process1"/>
    <dgm:cxn modelId="{2BBF6D64-7864-4265-9C17-59541329498A}" srcId="{CDEEC7DC-2CD1-456E-8A56-677B57419762}" destId="{FC654A48-07D5-4027-A726-BCE580766229}" srcOrd="2" destOrd="0" parTransId="{2E75C5BA-E535-492A-9D89-E3D094E638CC}" sibTransId="{D2C5ED76-37DE-4BF1-B189-7D8B0833128D}"/>
    <dgm:cxn modelId="{617166D9-71D0-44CB-B0AA-5C20E2BE0797}" type="presOf" srcId="{F0DD356E-72F9-4857-A535-F6A529C1E2DB}" destId="{94BAAD35-1E6E-4546-B8AB-36D61B36DB6D}" srcOrd="0" destOrd="0" presId="urn:microsoft.com/office/officeart/2005/8/layout/process1"/>
    <dgm:cxn modelId="{1D993FC8-3CE0-474F-8BBC-CF8F917508B2}" srcId="{CDEEC7DC-2CD1-456E-8A56-677B57419762}" destId="{F0DD356E-72F9-4857-A535-F6A529C1E2DB}" srcOrd="0" destOrd="0" parTransId="{8AB788DD-4FB5-4A19-9926-760DB3D48873}" sibTransId="{348A5539-13EF-4380-AB69-FC4BF2A0980F}"/>
    <dgm:cxn modelId="{2744CDF3-5595-4F63-8B3E-07F77CAB4B6A}" type="presParOf" srcId="{89574B98-27DD-47D8-8B0E-8F52A2DD6589}" destId="{94BAAD35-1E6E-4546-B8AB-36D61B36DB6D}" srcOrd="0" destOrd="0" presId="urn:microsoft.com/office/officeart/2005/8/layout/process1"/>
    <dgm:cxn modelId="{E62B1ED1-BF0A-4B4D-8F22-7E0B6652B8BF}" type="presParOf" srcId="{89574B98-27DD-47D8-8B0E-8F52A2DD6589}" destId="{78A6FFEA-4834-482D-93FB-683BCFB32033}" srcOrd="1" destOrd="0" presId="urn:microsoft.com/office/officeart/2005/8/layout/process1"/>
    <dgm:cxn modelId="{08F8C578-DEB4-400F-BA31-B7196B22054E}" type="presParOf" srcId="{78A6FFEA-4834-482D-93FB-683BCFB32033}" destId="{7F323DE9-235B-4292-8C04-A398592B9819}" srcOrd="0" destOrd="0" presId="urn:microsoft.com/office/officeart/2005/8/layout/process1"/>
    <dgm:cxn modelId="{EEFD793F-7BDF-479C-B50A-81E9266D5159}" type="presParOf" srcId="{89574B98-27DD-47D8-8B0E-8F52A2DD6589}" destId="{1B8BAF78-9678-46A1-8D0D-D68D996030FE}" srcOrd="2" destOrd="0" presId="urn:microsoft.com/office/officeart/2005/8/layout/process1"/>
    <dgm:cxn modelId="{4D13A428-6032-4E75-B05F-1AACD2C1C720}" type="presParOf" srcId="{89574B98-27DD-47D8-8B0E-8F52A2DD6589}" destId="{8E3598A2-1FED-45AC-8B28-3DC2BBA4183C}" srcOrd="3" destOrd="0" presId="urn:microsoft.com/office/officeart/2005/8/layout/process1"/>
    <dgm:cxn modelId="{363414CA-C37F-4944-8A60-71E5BF44BB9B}" type="presParOf" srcId="{8E3598A2-1FED-45AC-8B28-3DC2BBA4183C}" destId="{6B6BDE3B-74D1-4C00-8B39-DAEA26FFC7A0}" srcOrd="0" destOrd="0" presId="urn:microsoft.com/office/officeart/2005/8/layout/process1"/>
    <dgm:cxn modelId="{C2E9CBAF-1D76-4AF7-9073-1102966D58D0}" type="presParOf" srcId="{89574B98-27DD-47D8-8B0E-8F52A2DD6589}" destId="{87245D28-0B55-456A-8F45-296E2EF83A7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FA1F961-C065-4EDA-B525-DD1D8872FF5D}" type="doc">
      <dgm:prSet loTypeId="urn:microsoft.com/office/officeart/2005/8/layout/process2" loCatId="process" qsTypeId="urn:microsoft.com/office/officeart/2005/8/quickstyle/3d2" qsCatId="3D" csTypeId="urn:microsoft.com/office/officeart/2005/8/colors/accent5_2" csCatId="accent5" phldr="1"/>
      <dgm:spPr/>
    </dgm:pt>
    <dgm:pt modelId="{460A0006-86F4-4DE6-AD2E-55FD2A7EF523}">
      <dgm:prSet phldrT="[Text]" custT="1"/>
      <dgm:spPr/>
      <dgm:t>
        <a:bodyPr/>
        <a:lstStyle/>
        <a:p>
          <a:r>
            <a:rPr lang="fa-IR" sz="1800" dirty="0" smtClean="0">
              <a:cs typeface="B Nazanin" pitchFamily="2" charset="-78"/>
            </a:rPr>
            <a:t>5دقیقه سانتریفیوژ</a:t>
          </a:r>
          <a:endParaRPr lang="en-US" sz="1800" dirty="0" smtClean="0">
            <a:cs typeface="B Nazanin" pitchFamily="2" charset="-78"/>
          </a:endParaRPr>
        </a:p>
        <a:p>
          <a:r>
            <a:rPr lang="en-US" sz="1800" dirty="0" smtClean="0">
              <a:cs typeface="B Nazanin" pitchFamily="2" charset="-78"/>
            </a:rPr>
            <a:t>1500-3000Rpm</a:t>
          </a:r>
          <a:endParaRPr lang="en-US" sz="1800" dirty="0">
            <a:cs typeface="B Nazanin" pitchFamily="2" charset="-78"/>
          </a:endParaRPr>
        </a:p>
      </dgm:t>
    </dgm:pt>
    <dgm:pt modelId="{91CC8F1B-21FF-474B-88A1-30DF1FC2028B}" type="parTrans" cxnId="{0B5C3DCF-ABE6-49E4-9A32-F7B6DD803AB9}">
      <dgm:prSet/>
      <dgm:spPr/>
      <dgm:t>
        <a:bodyPr/>
        <a:lstStyle/>
        <a:p>
          <a:endParaRPr lang="en-US"/>
        </a:p>
      </dgm:t>
    </dgm:pt>
    <dgm:pt modelId="{A26E8931-FF4E-4F7B-8D2F-A6CD772BF974}" type="sibTrans" cxnId="{0B5C3DCF-ABE6-49E4-9A32-F7B6DD803AB9}">
      <dgm:prSet/>
      <dgm:spPr/>
      <dgm:t>
        <a:bodyPr/>
        <a:lstStyle/>
        <a:p>
          <a:endParaRPr lang="en-US"/>
        </a:p>
      </dgm:t>
    </dgm:pt>
    <dgm:pt modelId="{96BA5D55-EB49-4C6C-AC23-A8110926D323}">
      <dgm:prSet phldrT="[Text]"/>
      <dgm:spPr/>
      <dgm:t>
        <a:bodyPr/>
        <a:lstStyle/>
        <a:p>
          <a:r>
            <a:rPr lang="fa-IR" dirty="0" smtClean="0">
              <a:cs typeface="B Nazanin" pitchFamily="2" charset="-78"/>
            </a:rPr>
            <a:t>برداشت بخشی از ادرار جهت بررسی پروتئین</a:t>
          </a:r>
          <a:endParaRPr lang="en-US" dirty="0">
            <a:cs typeface="B Nazanin" pitchFamily="2" charset="-78"/>
          </a:endParaRPr>
        </a:p>
      </dgm:t>
    </dgm:pt>
    <dgm:pt modelId="{54CFCDA4-E690-4D90-B6C6-CDA1EAD06CA2}" type="parTrans" cxnId="{22E6C342-F449-4F3A-B2F3-299EF70DB74C}">
      <dgm:prSet/>
      <dgm:spPr/>
      <dgm:t>
        <a:bodyPr/>
        <a:lstStyle/>
        <a:p>
          <a:endParaRPr lang="en-US"/>
        </a:p>
      </dgm:t>
    </dgm:pt>
    <dgm:pt modelId="{09286828-89CA-4876-8D3E-F0547C4991CB}" type="sibTrans" cxnId="{22E6C342-F449-4F3A-B2F3-299EF70DB74C}">
      <dgm:prSet/>
      <dgm:spPr/>
      <dgm:t>
        <a:bodyPr/>
        <a:lstStyle/>
        <a:p>
          <a:endParaRPr lang="en-US"/>
        </a:p>
      </dgm:t>
    </dgm:pt>
    <dgm:pt modelId="{9928EE57-262D-4A74-993B-DDC197265670}">
      <dgm:prSet phldrT="[Text]" custT="1"/>
      <dgm:spPr/>
      <dgm:t>
        <a:bodyPr/>
        <a:lstStyle/>
        <a:p>
          <a:r>
            <a:rPr lang="fa-IR" sz="1800" dirty="0" smtClean="0"/>
            <a:t>لنز40</a:t>
          </a:r>
          <a:endParaRPr lang="en-US" sz="1800" dirty="0"/>
        </a:p>
      </dgm:t>
    </dgm:pt>
    <dgm:pt modelId="{F6B84B74-C255-4F8D-84AE-DC77AFF66786}" type="parTrans" cxnId="{FE2810B5-9D61-42F1-BF68-36885D4228D9}">
      <dgm:prSet/>
      <dgm:spPr/>
      <dgm:t>
        <a:bodyPr/>
        <a:lstStyle/>
        <a:p>
          <a:endParaRPr lang="en-US"/>
        </a:p>
      </dgm:t>
    </dgm:pt>
    <dgm:pt modelId="{9AF23F9E-3104-41AE-B691-414CCCC8D390}" type="sibTrans" cxnId="{FE2810B5-9D61-42F1-BF68-36885D4228D9}">
      <dgm:prSet/>
      <dgm:spPr/>
      <dgm:t>
        <a:bodyPr/>
        <a:lstStyle/>
        <a:p>
          <a:endParaRPr lang="en-US"/>
        </a:p>
      </dgm:t>
    </dgm:pt>
    <dgm:pt modelId="{0030B74D-D278-423B-8601-8097D44DFA1D}">
      <dgm:prSet custT="1"/>
      <dgm:spPr/>
      <dgm:t>
        <a:bodyPr/>
        <a:lstStyle/>
        <a:p>
          <a:r>
            <a:rPr lang="fa-IR" sz="1800" dirty="0" smtClean="0">
              <a:cs typeface="B Nazanin" pitchFamily="2" charset="-78"/>
            </a:rPr>
            <a:t>لنز</a:t>
          </a:r>
          <a:r>
            <a:rPr lang="fa-IR" sz="1800" dirty="0" smtClean="0">
              <a:cs typeface="+mn-cs"/>
            </a:rPr>
            <a:t>10</a:t>
          </a:r>
          <a:endParaRPr lang="en-US" sz="1800" dirty="0">
            <a:cs typeface="+mn-cs"/>
          </a:endParaRPr>
        </a:p>
      </dgm:t>
    </dgm:pt>
    <dgm:pt modelId="{CEC3575B-E1AB-4D11-A276-BEB97D3E6370}" type="parTrans" cxnId="{1EF77A5E-6CFB-4A40-A8E3-B560AEFEB4B9}">
      <dgm:prSet/>
      <dgm:spPr/>
      <dgm:t>
        <a:bodyPr/>
        <a:lstStyle/>
        <a:p>
          <a:endParaRPr lang="en-US"/>
        </a:p>
      </dgm:t>
    </dgm:pt>
    <dgm:pt modelId="{E357DC43-3BD2-4D55-811B-25F3BE3ABB00}" type="sibTrans" cxnId="{1EF77A5E-6CFB-4A40-A8E3-B560AEFEB4B9}">
      <dgm:prSet/>
      <dgm:spPr/>
      <dgm:t>
        <a:bodyPr/>
        <a:lstStyle/>
        <a:p>
          <a:endParaRPr lang="en-US"/>
        </a:p>
      </dgm:t>
    </dgm:pt>
    <dgm:pt modelId="{2E898D7F-3032-47CB-9149-EC7524998C10}">
      <dgm:prSet custT="1"/>
      <dgm:spPr/>
      <dgm:t>
        <a:bodyPr/>
        <a:lstStyle/>
        <a:p>
          <a:r>
            <a:rPr lang="fa-IR" sz="1800" dirty="0" smtClean="0">
              <a:cs typeface="B Nazanin" pitchFamily="2" charset="-78"/>
            </a:rPr>
            <a:t>انتقال رسوب به لام</a:t>
          </a:r>
          <a:endParaRPr lang="en-US" sz="1800" dirty="0">
            <a:cs typeface="B Nazanin" pitchFamily="2" charset="-78"/>
          </a:endParaRPr>
        </a:p>
      </dgm:t>
    </dgm:pt>
    <dgm:pt modelId="{622963A9-75E0-45A2-AD25-98ADF393B08B}" type="parTrans" cxnId="{9A38066E-8F5B-45D3-A80A-1177A0CF62E5}">
      <dgm:prSet/>
      <dgm:spPr/>
      <dgm:t>
        <a:bodyPr/>
        <a:lstStyle/>
        <a:p>
          <a:endParaRPr lang="en-US"/>
        </a:p>
      </dgm:t>
    </dgm:pt>
    <dgm:pt modelId="{42E64A70-4023-4ACB-8837-CE8C218B08FA}" type="sibTrans" cxnId="{9A38066E-8F5B-45D3-A80A-1177A0CF62E5}">
      <dgm:prSet/>
      <dgm:spPr/>
      <dgm:t>
        <a:bodyPr/>
        <a:lstStyle/>
        <a:p>
          <a:endParaRPr lang="en-US"/>
        </a:p>
      </dgm:t>
    </dgm:pt>
    <dgm:pt modelId="{E1742FCB-38AF-4419-ACCB-F7C8BB811CCE}" type="pres">
      <dgm:prSet presAssocID="{0FA1F961-C065-4EDA-B525-DD1D8872FF5D}" presName="linearFlow" presStyleCnt="0">
        <dgm:presLayoutVars>
          <dgm:resizeHandles val="exact"/>
        </dgm:presLayoutVars>
      </dgm:prSet>
      <dgm:spPr/>
    </dgm:pt>
    <dgm:pt modelId="{CE70EF28-4E91-4290-8392-752F43406B12}" type="pres">
      <dgm:prSet presAssocID="{460A0006-86F4-4DE6-AD2E-55FD2A7EF52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1E4355-35C6-4888-8040-6BB5DC48D761}" type="pres">
      <dgm:prSet presAssocID="{A26E8931-FF4E-4F7B-8D2F-A6CD772BF974}" presName="sibTrans" presStyleLbl="sibTrans2D1" presStyleIdx="0" presStyleCnt="4"/>
      <dgm:spPr/>
      <dgm:t>
        <a:bodyPr/>
        <a:lstStyle/>
        <a:p>
          <a:endParaRPr lang="en-US"/>
        </a:p>
      </dgm:t>
    </dgm:pt>
    <dgm:pt modelId="{E23EA3C9-0D67-4678-B9DB-F5898733A5E0}" type="pres">
      <dgm:prSet presAssocID="{A26E8931-FF4E-4F7B-8D2F-A6CD772BF974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EDC850B9-5CA6-4C7F-A536-5AD125AA0317}" type="pres">
      <dgm:prSet presAssocID="{96BA5D55-EB49-4C6C-AC23-A8110926D32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724D49-19EC-4628-B17F-5FACE4DECD99}" type="pres">
      <dgm:prSet presAssocID="{09286828-89CA-4876-8D3E-F0547C4991CB}" presName="sibTrans" presStyleLbl="sibTrans2D1" presStyleIdx="1" presStyleCnt="4"/>
      <dgm:spPr/>
      <dgm:t>
        <a:bodyPr/>
        <a:lstStyle/>
        <a:p>
          <a:endParaRPr lang="en-US"/>
        </a:p>
      </dgm:t>
    </dgm:pt>
    <dgm:pt modelId="{06E82D64-3995-4615-BBF5-711D21931A85}" type="pres">
      <dgm:prSet presAssocID="{09286828-89CA-4876-8D3E-F0547C4991CB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49D3C1C7-FC64-457E-ADAC-0D0AAE88CFDA}" type="pres">
      <dgm:prSet presAssocID="{2E898D7F-3032-47CB-9149-EC7524998C1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5CF23A-ACA6-40B4-B89C-60FDAD88E0B5}" type="pres">
      <dgm:prSet presAssocID="{42E64A70-4023-4ACB-8837-CE8C218B08FA}" presName="sibTrans" presStyleLbl="sibTrans2D1" presStyleIdx="2" presStyleCnt="4"/>
      <dgm:spPr/>
      <dgm:t>
        <a:bodyPr/>
        <a:lstStyle/>
        <a:p>
          <a:endParaRPr lang="en-US"/>
        </a:p>
      </dgm:t>
    </dgm:pt>
    <dgm:pt modelId="{F829F533-7577-4443-99A2-3C371E297D96}" type="pres">
      <dgm:prSet presAssocID="{42E64A70-4023-4ACB-8837-CE8C218B08FA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D21118B1-B0EE-40CB-A1B9-AD99C216A9FD}" type="pres">
      <dgm:prSet presAssocID="{0030B74D-D278-423B-8601-8097D44DFA1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742017-795F-475E-89F1-2FB2988423B8}" type="pres">
      <dgm:prSet presAssocID="{E357DC43-3BD2-4D55-811B-25F3BE3ABB00}" presName="sibTrans" presStyleLbl="sibTrans2D1" presStyleIdx="3" presStyleCnt="4"/>
      <dgm:spPr/>
      <dgm:t>
        <a:bodyPr/>
        <a:lstStyle/>
        <a:p>
          <a:endParaRPr lang="en-US"/>
        </a:p>
      </dgm:t>
    </dgm:pt>
    <dgm:pt modelId="{668A9127-BA1A-4600-9877-D4F9A3756BDD}" type="pres">
      <dgm:prSet presAssocID="{E357DC43-3BD2-4D55-811B-25F3BE3ABB00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58AB98DB-EA1E-4854-AC47-93D000557100}" type="pres">
      <dgm:prSet presAssocID="{9928EE57-262D-4A74-993B-DDC19726567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ADAF0F-7E80-4361-9972-D369444FEB9F}" type="presOf" srcId="{2E898D7F-3032-47CB-9149-EC7524998C10}" destId="{49D3C1C7-FC64-457E-ADAC-0D0AAE88CFDA}" srcOrd="0" destOrd="0" presId="urn:microsoft.com/office/officeart/2005/8/layout/process2"/>
    <dgm:cxn modelId="{FE2810B5-9D61-42F1-BF68-36885D4228D9}" srcId="{0FA1F961-C065-4EDA-B525-DD1D8872FF5D}" destId="{9928EE57-262D-4A74-993B-DDC197265670}" srcOrd="4" destOrd="0" parTransId="{F6B84B74-C255-4F8D-84AE-DC77AFF66786}" sibTransId="{9AF23F9E-3104-41AE-B691-414CCCC8D390}"/>
    <dgm:cxn modelId="{DDABF365-FEB7-4E2F-9E6A-C941C45AA501}" type="presOf" srcId="{A26E8931-FF4E-4F7B-8D2F-A6CD772BF974}" destId="{091E4355-35C6-4888-8040-6BB5DC48D761}" srcOrd="0" destOrd="0" presId="urn:microsoft.com/office/officeart/2005/8/layout/process2"/>
    <dgm:cxn modelId="{1EF77A5E-6CFB-4A40-A8E3-B560AEFEB4B9}" srcId="{0FA1F961-C065-4EDA-B525-DD1D8872FF5D}" destId="{0030B74D-D278-423B-8601-8097D44DFA1D}" srcOrd="3" destOrd="0" parTransId="{CEC3575B-E1AB-4D11-A276-BEB97D3E6370}" sibTransId="{E357DC43-3BD2-4D55-811B-25F3BE3ABB00}"/>
    <dgm:cxn modelId="{A8EC4532-8215-4989-B125-E31A4E358F89}" type="presOf" srcId="{9928EE57-262D-4A74-993B-DDC197265670}" destId="{58AB98DB-EA1E-4854-AC47-93D000557100}" srcOrd="0" destOrd="0" presId="urn:microsoft.com/office/officeart/2005/8/layout/process2"/>
    <dgm:cxn modelId="{913E1FF3-8C93-4439-8B62-BB03A8C6FB71}" type="presOf" srcId="{E357DC43-3BD2-4D55-811B-25F3BE3ABB00}" destId="{668A9127-BA1A-4600-9877-D4F9A3756BDD}" srcOrd="1" destOrd="0" presId="urn:microsoft.com/office/officeart/2005/8/layout/process2"/>
    <dgm:cxn modelId="{8136FDE4-E6C9-4622-B88D-D4BC829894B7}" type="presOf" srcId="{E357DC43-3BD2-4D55-811B-25F3BE3ABB00}" destId="{61742017-795F-475E-89F1-2FB2988423B8}" srcOrd="0" destOrd="0" presId="urn:microsoft.com/office/officeart/2005/8/layout/process2"/>
    <dgm:cxn modelId="{D62D9CCF-0056-4DC9-990D-EAE5CDA31E0C}" type="presOf" srcId="{42E64A70-4023-4ACB-8837-CE8C218B08FA}" destId="{7A5CF23A-ACA6-40B4-B89C-60FDAD88E0B5}" srcOrd="0" destOrd="0" presId="urn:microsoft.com/office/officeart/2005/8/layout/process2"/>
    <dgm:cxn modelId="{22E6C342-F449-4F3A-B2F3-299EF70DB74C}" srcId="{0FA1F961-C065-4EDA-B525-DD1D8872FF5D}" destId="{96BA5D55-EB49-4C6C-AC23-A8110926D323}" srcOrd="1" destOrd="0" parTransId="{54CFCDA4-E690-4D90-B6C6-CDA1EAD06CA2}" sibTransId="{09286828-89CA-4876-8D3E-F0547C4991CB}"/>
    <dgm:cxn modelId="{34BBC21D-404F-4DFD-9067-F0579E497247}" type="presOf" srcId="{460A0006-86F4-4DE6-AD2E-55FD2A7EF523}" destId="{CE70EF28-4E91-4290-8392-752F43406B12}" srcOrd="0" destOrd="0" presId="urn:microsoft.com/office/officeart/2005/8/layout/process2"/>
    <dgm:cxn modelId="{EE06F3E7-EEBC-4D9A-9217-2B7A87B2B4E2}" type="presOf" srcId="{42E64A70-4023-4ACB-8837-CE8C218B08FA}" destId="{F829F533-7577-4443-99A2-3C371E297D96}" srcOrd="1" destOrd="0" presId="urn:microsoft.com/office/officeart/2005/8/layout/process2"/>
    <dgm:cxn modelId="{6AD91A69-E191-443C-B4FD-3C38552A61DB}" type="presOf" srcId="{96BA5D55-EB49-4C6C-AC23-A8110926D323}" destId="{EDC850B9-5CA6-4C7F-A536-5AD125AA0317}" srcOrd="0" destOrd="0" presId="urn:microsoft.com/office/officeart/2005/8/layout/process2"/>
    <dgm:cxn modelId="{D11CEC30-89A2-42DC-8660-91E3B10E078B}" type="presOf" srcId="{0FA1F961-C065-4EDA-B525-DD1D8872FF5D}" destId="{E1742FCB-38AF-4419-ACCB-F7C8BB811CCE}" srcOrd="0" destOrd="0" presId="urn:microsoft.com/office/officeart/2005/8/layout/process2"/>
    <dgm:cxn modelId="{0B5C3DCF-ABE6-49E4-9A32-F7B6DD803AB9}" srcId="{0FA1F961-C065-4EDA-B525-DD1D8872FF5D}" destId="{460A0006-86F4-4DE6-AD2E-55FD2A7EF523}" srcOrd="0" destOrd="0" parTransId="{91CC8F1B-21FF-474B-88A1-30DF1FC2028B}" sibTransId="{A26E8931-FF4E-4F7B-8D2F-A6CD772BF974}"/>
    <dgm:cxn modelId="{15C38AAB-771A-469D-83A5-4B0BA7F8FBBC}" type="presOf" srcId="{A26E8931-FF4E-4F7B-8D2F-A6CD772BF974}" destId="{E23EA3C9-0D67-4678-B9DB-F5898733A5E0}" srcOrd="1" destOrd="0" presId="urn:microsoft.com/office/officeart/2005/8/layout/process2"/>
    <dgm:cxn modelId="{9A38066E-8F5B-45D3-A80A-1177A0CF62E5}" srcId="{0FA1F961-C065-4EDA-B525-DD1D8872FF5D}" destId="{2E898D7F-3032-47CB-9149-EC7524998C10}" srcOrd="2" destOrd="0" parTransId="{622963A9-75E0-45A2-AD25-98ADF393B08B}" sibTransId="{42E64A70-4023-4ACB-8837-CE8C218B08FA}"/>
    <dgm:cxn modelId="{E3BFD967-CF66-4451-B508-ED2ED76F0046}" type="presOf" srcId="{09286828-89CA-4876-8D3E-F0547C4991CB}" destId="{54724D49-19EC-4628-B17F-5FACE4DECD99}" srcOrd="0" destOrd="0" presId="urn:microsoft.com/office/officeart/2005/8/layout/process2"/>
    <dgm:cxn modelId="{57ED5584-1367-4722-8AC7-C4530F05144E}" type="presOf" srcId="{09286828-89CA-4876-8D3E-F0547C4991CB}" destId="{06E82D64-3995-4615-BBF5-711D21931A85}" srcOrd="1" destOrd="0" presId="urn:microsoft.com/office/officeart/2005/8/layout/process2"/>
    <dgm:cxn modelId="{9F7C7CD7-3097-4F85-B6D4-6802DEDFE476}" type="presOf" srcId="{0030B74D-D278-423B-8601-8097D44DFA1D}" destId="{D21118B1-B0EE-40CB-A1B9-AD99C216A9FD}" srcOrd="0" destOrd="0" presId="urn:microsoft.com/office/officeart/2005/8/layout/process2"/>
    <dgm:cxn modelId="{4E4AEEB0-DAFD-43D8-9CA3-627C2F08B182}" type="presParOf" srcId="{E1742FCB-38AF-4419-ACCB-F7C8BB811CCE}" destId="{CE70EF28-4E91-4290-8392-752F43406B12}" srcOrd="0" destOrd="0" presId="urn:microsoft.com/office/officeart/2005/8/layout/process2"/>
    <dgm:cxn modelId="{BC4ED0AC-5BB9-4CD7-BEB7-C02DA5EA9A4C}" type="presParOf" srcId="{E1742FCB-38AF-4419-ACCB-F7C8BB811CCE}" destId="{091E4355-35C6-4888-8040-6BB5DC48D761}" srcOrd="1" destOrd="0" presId="urn:microsoft.com/office/officeart/2005/8/layout/process2"/>
    <dgm:cxn modelId="{1616C266-5042-4036-8631-A02DD3F88160}" type="presParOf" srcId="{091E4355-35C6-4888-8040-6BB5DC48D761}" destId="{E23EA3C9-0D67-4678-B9DB-F5898733A5E0}" srcOrd="0" destOrd="0" presId="urn:microsoft.com/office/officeart/2005/8/layout/process2"/>
    <dgm:cxn modelId="{6E212781-C117-4F7D-BC81-A39EEB138072}" type="presParOf" srcId="{E1742FCB-38AF-4419-ACCB-F7C8BB811CCE}" destId="{EDC850B9-5CA6-4C7F-A536-5AD125AA0317}" srcOrd="2" destOrd="0" presId="urn:microsoft.com/office/officeart/2005/8/layout/process2"/>
    <dgm:cxn modelId="{4FDB4993-F294-4609-A947-55B5F9336F17}" type="presParOf" srcId="{E1742FCB-38AF-4419-ACCB-F7C8BB811CCE}" destId="{54724D49-19EC-4628-B17F-5FACE4DECD99}" srcOrd="3" destOrd="0" presId="urn:microsoft.com/office/officeart/2005/8/layout/process2"/>
    <dgm:cxn modelId="{2936C167-F91D-4467-80D4-B9FD5E1CC523}" type="presParOf" srcId="{54724D49-19EC-4628-B17F-5FACE4DECD99}" destId="{06E82D64-3995-4615-BBF5-711D21931A85}" srcOrd="0" destOrd="0" presId="urn:microsoft.com/office/officeart/2005/8/layout/process2"/>
    <dgm:cxn modelId="{F7ED8AB4-B631-4891-80E5-1B34B7987958}" type="presParOf" srcId="{E1742FCB-38AF-4419-ACCB-F7C8BB811CCE}" destId="{49D3C1C7-FC64-457E-ADAC-0D0AAE88CFDA}" srcOrd="4" destOrd="0" presId="urn:microsoft.com/office/officeart/2005/8/layout/process2"/>
    <dgm:cxn modelId="{6E2E4DF4-AB69-4FC3-B7D1-0E6C77B0FB35}" type="presParOf" srcId="{E1742FCB-38AF-4419-ACCB-F7C8BB811CCE}" destId="{7A5CF23A-ACA6-40B4-B89C-60FDAD88E0B5}" srcOrd="5" destOrd="0" presId="urn:microsoft.com/office/officeart/2005/8/layout/process2"/>
    <dgm:cxn modelId="{E0D5D87F-8506-4511-9E9A-D347C6A01D1E}" type="presParOf" srcId="{7A5CF23A-ACA6-40B4-B89C-60FDAD88E0B5}" destId="{F829F533-7577-4443-99A2-3C371E297D96}" srcOrd="0" destOrd="0" presId="urn:microsoft.com/office/officeart/2005/8/layout/process2"/>
    <dgm:cxn modelId="{28147F04-E8D4-42F0-85D8-A40DA3024B6D}" type="presParOf" srcId="{E1742FCB-38AF-4419-ACCB-F7C8BB811CCE}" destId="{D21118B1-B0EE-40CB-A1B9-AD99C216A9FD}" srcOrd="6" destOrd="0" presId="urn:microsoft.com/office/officeart/2005/8/layout/process2"/>
    <dgm:cxn modelId="{98160FF3-5DBA-4154-BE24-FD4DD0137A32}" type="presParOf" srcId="{E1742FCB-38AF-4419-ACCB-F7C8BB811CCE}" destId="{61742017-795F-475E-89F1-2FB2988423B8}" srcOrd="7" destOrd="0" presId="urn:microsoft.com/office/officeart/2005/8/layout/process2"/>
    <dgm:cxn modelId="{C34AC1C7-2323-48AA-9BC5-C0250764F838}" type="presParOf" srcId="{61742017-795F-475E-89F1-2FB2988423B8}" destId="{668A9127-BA1A-4600-9877-D4F9A3756BDD}" srcOrd="0" destOrd="0" presId="urn:microsoft.com/office/officeart/2005/8/layout/process2"/>
    <dgm:cxn modelId="{80389FE3-8F1B-46AD-A756-87F9F5836F77}" type="presParOf" srcId="{E1742FCB-38AF-4419-ACCB-F7C8BB811CCE}" destId="{58AB98DB-EA1E-4854-AC47-93D000557100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96287F3-551B-47CC-A8BF-6DE1DBDA4732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E56BB7-D823-466D-A845-F0E545718ADC}">
      <dgm:prSet phldrT="[Text]" custT="1"/>
      <dgm:spPr/>
      <dgm:t>
        <a:bodyPr/>
        <a:lstStyle/>
        <a:p>
          <a:r>
            <a:rPr lang="fa-IR" sz="1800" dirty="0" smtClean="0">
              <a:cs typeface="B Nazanin" pitchFamily="2" charset="-78"/>
            </a:rPr>
            <a:t>میکروسکوپی ادرار</a:t>
          </a:r>
          <a:endParaRPr lang="en-US" sz="1800" dirty="0">
            <a:cs typeface="B Nazanin" pitchFamily="2" charset="-78"/>
          </a:endParaRPr>
        </a:p>
      </dgm:t>
    </dgm:pt>
    <dgm:pt modelId="{C5AD6389-1AEB-4D37-8510-55C1A7B6A6F4}" type="parTrans" cxnId="{39A635A0-1B01-4CC0-A98D-764EE7FAF5EF}">
      <dgm:prSet/>
      <dgm:spPr/>
      <dgm:t>
        <a:bodyPr/>
        <a:lstStyle/>
        <a:p>
          <a:endParaRPr lang="en-US"/>
        </a:p>
      </dgm:t>
    </dgm:pt>
    <dgm:pt modelId="{EACF7DB1-A4D6-44DF-BE90-8F3270B03AF5}" type="sibTrans" cxnId="{39A635A0-1B01-4CC0-A98D-764EE7FAF5EF}">
      <dgm:prSet/>
      <dgm:spPr/>
      <dgm:t>
        <a:bodyPr/>
        <a:lstStyle/>
        <a:p>
          <a:endParaRPr lang="en-US"/>
        </a:p>
      </dgm:t>
    </dgm:pt>
    <dgm:pt modelId="{0C225B46-CEBB-42A3-B498-3E8B51479785}">
      <dgm:prSet phldrT="[Text]"/>
      <dgm:spPr/>
      <dgm:t>
        <a:bodyPr/>
        <a:lstStyle/>
        <a:p>
          <a:r>
            <a:rPr lang="fa-IR" dirty="0" smtClean="0">
              <a:cs typeface="B Nazanin" pitchFamily="2" charset="-78"/>
            </a:rPr>
            <a:t>سلول</a:t>
          </a:r>
          <a:endParaRPr lang="en-US" dirty="0">
            <a:cs typeface="B Nazanin" pitchFamily="2" charset="-78"/>
          </a:endParaRPr>
        </a:p>
      </dgm:t>
    </dgm:pt>
    <dgm:pt modelId="{65F6576A-2147-4B33-955A-1934BFD00D6B}" type="parTrans" cxnId="{DD370720-7CD0-4772-8A70-58F8A04301AF}">
      <dgm:prSet/>
      <dgm:spPr/>
      <dgm:t>
        <a:bodyPr/>
        <a:lstStyle/>
        <a:p>
          <a:endParaRPr lang="en-US"/>
        </a:p>
      </dgm:t>
    </dgm:pt>
    <dgm:pt modelId="{A531289C-8876-4764-9CC5-3FF60BF78C86}" type="sibTrans" cxnId="{DD370720-7CD0-4772-8A70-58F8A04301AF}">
      <dgm:prSet/>
      <dgm:spPr/>
      <dgm:t>
        <a:bodyPr/>
        <a:lstStyle/>
        <a:p>
          <a:endParaRPr lang="en-US"/>
        </a:p>
      </dgm:t>
    </dgm:pt>
    <dgm:pt modelId="{ED3D3984-970F-426D-9ADB-1801C140FE9A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RBC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E6D10AD4-EB48-4DA7-BEFC-FDAAB6A77859}" type="parTrans" cxnId="{CE371333-5039-47E0-985F-2447824A3E03}">
      <dgm:prSet/>
      <dgm:spPr/>
      <dgm:t>
        <a:bodyPr/>
        <a:lstStyle/>
        <a:p>
          <a:endParaRPr lang="en-US"/>
        </a:p>
      </dgm:t>
    </dgm:pt>
    <dgm:pt modelId="{E41F5993-D512-465C-85F9-C7615BB57F64}" type="sibTrans" cxnId="{CE371333-5039-47E0-985F-2447824A3E03}">
      <dgm:prSet/>
      <dgm:spPr/>
      <dgm:t>
        <a:bodyPr/>
        <a:lstStyle/>
        <a:p>
          <a:endParaRPr lang="en-US"/>
        </a:p>
      </dgm:t>
    </dgm:pt>
    <dgm:pt modelId="{9EAA29C0-ABD8-4B14-A9D5-46C2A6E6B4F1}">
      <dgm:prSet/>
      <dgm:spPr/>
      <dgm:t>
        <a:bodyPr/>
        <a:lstStyle/>
        <a:p>
          <a:r>
            <a:rPr lang="fa-IR" dirty="0" smtClean="0">
              <a:cs typeface="B Nazanin" pitchFamily="2" charset="-78"/>
            </a:rPr>
            <a:t>کریستال</a:t>
          </a:r>
          <a:endParaRPr lang="en-US" dirty="0">
            <a:cs typeface="B Nazanin" pitchFamily="2" charset="-78"/>
          </a:endParaRPr>
        </a:p>
      </dgm:t>
    </dgm:pt>
    <dgm:pt modelId="{4A92EA5A-160C-4AD4-9FD5-DE22D39BB467}" type="parTrans" cxnId="{5427F17F-0534-4342-84EB-F7364E422394}">
      <dgm:prSet/>
      <dgm:spPr/>
      <dgm:t>
        <a:bodyPr/>
        <a:lstStyle/>
        <a:p>
          <a:endParaRPr lang="en-US"/>
        </a:p>
      </dgm:t>
    </dgm:pt>
    <dgm:pt modelId="{CB140EC2-A698-4499-B026-8C2D601529ED}" type="sibTrans" cxnId="{5427F17F-0534-4342-84EB-F7364E422394}">
      <dgm:prSet/>
      <dgm:spPr/>
      <dgm:t>
        <a:bodyPr/>
        <a:lstStyle/>
        <a:p>
          <a:endParaRPr lang="en-US"/>
        </a:p>
      </dgm:t>
    </dgm:pt>
    <dgm:pt modelId="{073AAD03-26B2-4B9C-9D7F-5441C1AEB536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WBC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D4E83360-9C0C-4FB6-88AF-760505E2259D}" type="parTrans" cxnId="{3C605DD2-46F9-4387-8C8A-54BE16692D14}">
      <dgm:prSet/>
      <dgm:spPr/>
      <dgm:t>
        <a:bodyPr/>
        <a:lstStyle/>
        <a:p>
          <a:endParaRPr lang="en-US"/>
        </a:p>
      </dgm:t>
    </dgm:pt>
    <dgm:pt modelId="{E21BABBF-2CFB-49E5-81EF-42D4A7C37B9F}" type="sibTrans" cxnId="{3C605DD2-46F9-4387-8C8A-54BE16692D14}">
      <dgm:prSet/>
      <dgm:spPr/>
      <dgm:t>
        <a:bodyPr/>
        <a:lstStyle/>
        <a:p>
          <a:endParaRPr lang="en-US"/>
        </a:p>
      </dgm:t>
    </dgm:pt>
    <dgm:pt modelId="{B00E92CB-AEF9-4CB7-B5BA-743396652233}">
      <dgm:prSet/>
      <dgm:spPr/>
      <dgm:t>
        <a:bodyPr/>
        <a:lstStyle/>
        <a:p>
          <a:r>
            <a:rPr lang="fa-IR" dirty="0" smtClean="0">
              <a:cs typeface="B Nazanin" pitchFamily="2" charset="-78"/>
            </a:rPr>
            <a:t>سلول اپیتلیال</a:t>
          </a:r>
          <a:endParaRPr lang="en-US" dirty="0">
            <a:cs typeface="B Nazanin" pitchFamily="2" charset="-78"/>
          </a:endParaRPr>
        </a:p>
      </dgm:t>
    </dgm:pt>
    <dgm:pt modelId="{433DC226-39C9-4B25-B23A-482A2CFA7561}" type="parTrans" cxnId="{6234AA04-467A-4494-A5E1-A8FEECFFEB36}">
      <dgm:prSet/>
      <dgm:spPr/>
      <dgm:t>
        <a:bodyPr/>
        <a:lstStyle/>
        <a:p>
          <a:endParaRPr lang="en-US"/>
        </a:p>
      </dgm:t>
    </dgm:pt>
    <dgm:pt modelId="{89ECA4A5-10ED-41DE-AD4E-4CAEDF83B742}" type="sibTrans" cxnId="{6234AA04-467A-4494-A5E1-A8FEECFFEB36}">
      <dgm:prSet/>
      <dgm:spPr/>
      <dgm:t>
        <a:bodyPr/>
        <a:lstStyle/>
        <a:p>
          <a:endParaRPr lang="en-US"/>
        </a:p>
      </dgm:t>
    </dgm:pt>
    <dgm:pt modelId="{1ED3933C-0388-4450-938B-9888F06F6229}">
      <dgm:prSet/>
      <dgm:spPr/>
      <dgm:t>
        <a:bodyPr/>
        <a:lstStyle/>
        <a:p>
          <a:r>
            <a:rPr lang="fa-IR" dirty="0" smtClean="0">
              <a:cs typeface="B Nazanin" pitchFamily="2" charset="-78"/>
            </a:rPr>
            <a:t>اسپرم</a:t>
          </a:r>
          <a:endParaRPr lang="en-US" dirty="0">
            <a:cs typeface="B Nazanin" pitchFamily="2" charset="-78"/>
          </a:endParaRPr>
        </a:p>
      </dgm:t>
    </dgm:pt>
    <dgm:pt modelId="{1194B2BE-A70E-4077-9919-C25EAE76E378}" type="parTrans" cxnId="{BCE4E97E-DE98-47CC-8A2C-48215A4FEE0A}">
      <dgm:prSet/>
      <dgm:spPr/>
      <dgm:t>
        <a:bodyPr/>
        <a:lstStyle/>
        <a:p>
          <a:endParaRPr lang="en-US"/>
        </a:p>
      </dgm:t>
    </dgm:pt>
    <dgm:pt modelId="{B743F0D7-8139-44BA-AC45-4687D12BFCB7}" type="sibTrans" cxnId="{BCE4E97E-DE98-47CC-8A2C-48215A4FEE0A}">
      <dgm:prSet/>
      <dgm:spPr/>
      <dgm:t>
        <a:bodyPr/>
        <a:lstStyle/>
        <a:p>
          <a:endParaRPr lang="en-US"/>
        </a:p>
      </dgm:t>
    </dgm:pt>
    <dgm:pt modelId="{41144A1B-95F8-41CC-A6FA-95F18A7F2C5C}">
      <dgm:prSet/>
      <dgm:spPr/>
      <dgm:t>
        <a:bodyPr/>
        <a:lstStyle/>
        <a:p>
          <a:r>
            <a:rPr lang="fa-IR" dirty="0" smtClean="0">
              <a:cs typeface="B Nazanin" pitchFamily="2" charset="-78"/>
            </a:rPr>
            <a:t>سیلندر</a:t>
          </a:r>
          <a:endParaRPr lang="en-US" dirty="0">
            <a:cs typeface="B Nazanin" pitchFamily="2" charset="-78"/>
          </a:endParaRPr>
        </a:p>
      </dgm:t>
    </dgm:pt>
    <dgm:pt modelId="{B295B93A-CA2B-433A-8C0D-652CF81BC2D0}" type="parTrans" cxnId="{EF619B2E-6EF6-4ED0-8173-F0E64F096F61}">
      <dgm:prSet/>
      <dgm:spPr/>
      <dgm:t>
        <a:bodyPr/>
        <a:lstStyle/>
        <a:p>
          <a:endParaRPr lang="en-US"/>
        </a:p>
      </dgm:t>
    </dgm:pt>
    <dgm:pt modelId="{FFE30D0E-4A4A-455B-9591-FDA9D830117E}" type="sibTrans" cxnId="{EF619B2E-6EF6-4ED0-8173-F0E64F096F61}">
      <dgm:prSet/>
      <dgm:spPr/>
      <dgm:t>
        <a:bodyPr/>
        <a:lstStyle/>
        <a:p>
          <a:endParaRPr lang="en-US"/>
        </a:p>
      </dgm:t>
    </dgm:pt>
    <dgm:pt modelId="{AB0F7DF7-66C3-48A2-A059-2EB335760453}">
      <dgm:prSet phldrT="[Text]"/>
      <dgm:spPr/>
      <dgm:t>
        <a:bodyPr/>
        <a:lstStyle/>
        <a:p>
          <a:r>
            <a:rPr lang="fa-IR" dirty="0" smtClean="0">
              <a:cs typeface="B Nazanin" pitchFamily="2" charset="-78"/>
            </a:rPr>
            <a:t>میکروارگانیسم</a:t>
          </a:r>
          <a:endParaRPr lang="en-US" dirty="0">
            <a:cs typeface="B Nazanin" pitchFamily="2" charset="-78"/>
          </a:endParaRPr>
        </a:p>
      </dgm:t>
    </dgm:pt>
    <dgm:pt modelId="{9348010A-2800-4E47-9B2E-C6B5F366BAF1}" type="sibTrans" cxnId="{28B15701-247E-48E8-9F27-2044935CC21B}">
      <dgm:prSet/>
      <dgm:spPr/>
      <dgm:t>
        <a:bodyPr/>
        <a:lstStyle/>
        <a:p>
          <a:endParaRPr lang="en-US"/>
        </a:p>
      </dgm:t>
    </dgm:pt>
    <dgm:pt modelId="{DD0A1E05-EF1A-42F8-859E-580348650A2E}" type="parTrans" cxnId="{28B15701-247E-48E8-9F27-2044935CC21B}">
      <dgm:prSet/>
      <dgm:spPr/>
      <dgm:t>
        <a:bodyPr/>
        <a:lstStyle/>
        <a:p>
          <a:endParaRPr lang="en-US"/>
        </a:p>
      </dgm:t>
    </dgm:pt>
    <dgm:pt modelId="{DF9A9FF3-8384-4A7C-99D2-E2B501FC801F}">
      <dgm:prSet/>
      <dgm:spPr/>
      <dgm:t>
        <a:bodyPr/>
        <a:lstStyle/>
        <a:p>
          <a:r>
            <a:rPr lang="en-US" b="1" i="0" dirty="0" smtClean="0">
              <a:latin typeface="Times New Roman" pitchFamily="18" charset="0"/>
              <a:cs typeface="Times New Roman" pitchFamily="18" charset="0"/>
            </a:rPr>
            <a:t>Bacteria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1931D2CC-00D0-4905-8B7A-73DBD8CFAE39}" type="parTrans" cxnId="{8B93F99C-A7B7-4488-88BA-4EE2539D5F29}">
      <dgm:prSet/>
      <dgm:spPr/>
      <dgm:t>
        <a:bodyPr/>
        <a:lstStyle/>
        <a:p>
          <a:endParaRPr lang="en-US"/>
        </a:p>
      </dgm:t>
    </dgm:pt>
    <dgm:pt modelId="{378AB650-BE08-4861-B928-9461D050C14B}" type="sibTrans" cxnId="{8B93F99C-A7B7-4488-88BA-4EE2539D5F29}">
      <dgm:prSet/>
      <dgm:spPr/>
      <dgm:t>
        <a:bodyPr/>
        <a:lstStyle/>
        <a:p>
          <a:endParaRPr lang="en-US"/>
        </a:p>
      </dgm:t>
    </dgm:pt>
    <dgm:pt modelId="{0AC17536-5522-4223-9A9F-204B6B90BE78}">
      <dgm:prSet/>
      <dgm:spPr/>
      <dgm:t>
        <a:bodyPr/>
        <a:lstStyle/>
        <a:p>
          <a:r>
            <a:rPr lang="en-US" b="1" i="0" dirty="0" smtClean="0">
              <a:latin typeface="Times New Roman" pitchFamily="18" charset="0"/>
              <a:cs typeface="Times New Roman" pitchFamily="18" charset="0"/>
            </a:rPr>
            <a:t>Yeast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568EA8F6-C4F1-48DC-B262-0F34A827ACEB}" type="parTrans" cxnId="{3AB260D3-7DF2-4998-A238-1CBF81A5DF7D}">
      <dgm:prSet/>
      <dgm:spPr/>
      <dgm:t>
        <a:bodyPr/>
        <a:lstStyle/>
        <a:p>
          <a:endParaRPr lang="en-US"/>
        </a:p>
      </dgm:t>
    </dgm:pt>
    <dgm:pt modelId="{0701D367-56DF-4FB9-B877-33ECD4326E95}" type="sibTrans" cxnId="{3AB260D3-7DF2-4998-A238-1CBF81A5DF7D}">
      <dgm:prSet/>
      <dgm:spPr/>
      <dgm:t>
        <a:bodyPr/>
        <a:lstStyle/>
        <a:p>
          <a:endParaRPr lang="en-US"/>
        </a:p>
      </dgm:t>
    </dgm:pt>
    <dgm:pt modelId="{5D5BC3B9-15DC-42F0-A552-5B89F2E15479}">
      <dgm:prSet/>
      <dgm:spPr/>
      <dgm:t>
        <a:bodyPr/>
        <a:lstStyle/>
        <a:p>
          <a:r>
            <a:rPr lang="en-US" b="1" i="0" dirty="0" smtClean="0">
              <a:latin typeface="Times New Roman" pitchFamily="18" charset="0"/>
              <a:cs typeface="Times New Roman" pitchFamily="18" charset="0"/>
            </a:rPr>
            <a:t>Parasite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4D5A89CE-ED5D-48D0-AD31-C68096138556}" type="parTrans" cxnId="{A0A5561F-127F-4739-AFBC-0B88CAF35440}">
      <dgm:prSet/>
      <dgm:spPr/>
      <dgm:t>
        <a:bodyPr/>
        <a:lstStyle/>
        <a:p>
          <a:endParaRPr lang="en-US"/>
        </a:p>
      </dgm:t>
    </dgm:pt>
    <dgm:pt modelId="{7A22E671-8677-4FA7-92B0-14A7106DA8AB}" type="sibTrans" cxnId="{A0A5561F-127F-4739-AFBC-0B88CAF35440}">
      <dgm:prSet/>
      <dgm:spPr/>
      <dgm:t>
        <a:bodyPr/>
        <a:lstStyle/>
        <a:p>
          <a:endParaRPr lang="en-US"/>
        </a:p>
      </dgm:t>
    </dgm:pt>
    <dgm:pt modelId="{548B6A35-9F95-4B38-84E7-BC4511889E96}" type="pres">
      <dgm:prSet presAssocID="{F96287F3-551B-47CC-A8BF-6DE1DBDA473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2968E3C-200D-4EEB-BBD7-A44FC53E2739}" type="pres">
      <dgm:prSet presAssocID="{49E56BB7-D823-466D-A845-F0E545718ADC}" presName="hierRoot1" presStyleCnt="0">
        <dgm:presLayoutVars>
          <dgm:hierBranch val="init"/>
        </dgm:presLayoutVars>
      </dgm:prSet>
      <dgm:spPr/>
    </dgm:pt>
    <dgm:pt modelId="{3B69DE07-33E2-4D7C-AAE9-63291E09DBC3}" type="pres">
      <dgm:prSet presAssocID="{49E56BB7-D823-466D-A845-F0E545718ADC}" presName="rootComposite1" presStyleCnt="0"/>
      <dgm:spPr/>
    </dgm:pt>
    <dgm:pt modelId="{FE14AE6D-AF71-445C-8A37-EEC4DA258CAD}" type="pres">
      <dgm:prSet presAssocID="{49E56BB7-D823-466D-A845-F0E545718AD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733A5E-328A-4639-A993-15C47BDA065F}" type="pres">
      <dgm:prSet presAssocID="{49E56BB7-D823-466D-A845-F0E545718AD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4E4706C-3D37-4E8B-97C6-AE1E19A6A630}" type="pres">
      <dgm:prSet presAssocID="{49E56BB7-D823-466D-A845-F0E545718ADC}" presName="hierChild2" presStyleCnt="0"/>
      <dgm:spPr/>
    </dgm:pt>
    <dgm:pt modelId="{F4844777-38C7-4A86-AAAB-5A8240488B61}" type="pres">
      <dgm:prSet presAssocID="{DD0A1E05-EF1A-42F8-859E-580348650A2E}" presName="Name37" presStyleLbl="parChTrans1D2" presStyleIdx="0" presStyleCnt="4"/>
      <dgm:spPr/>
      <dgm:t>
        <a:bodyPr/>
        <a:lstStyle/>
        <a:p>
          <a:endParaRPr lang="en-US"/>
        </a:p>
      </dgm:t>
    </dgm:pt>
    <dgm:pt modelId="{9A7C4721-5584-4C96-9E7B-D7EF2B10579A}" type="pres">
      <dgm:prSet presAssocID="{AB0F7DF7-66C3-48A2-A059-2EB335760453}" presName="hierRoot2" presStyleCnt="0">
        <dgm:presLayoutVars>
          <dgm:hierBranch val="init"/>
        </dgm:presLayoutVars>
      </dgm:prSet>
      <dgm:spPr/>
    </dgm:pt>
    <dgm:pt modelId="{788E6BDD-9CCB-44D3-A752-4EBFD976B43E}" type="pres">
      <dgm:prSet presAssocID="{AB0F7DF7-66C3-48A2-A059-2EB335760453}" presName="rootComposite" presStyleCnt="0"/>
      <dgm:spPr/>
    </dgm:pt>
    <dgm:pt modelId="{F8915682-B9AB-4CD2-896C-03413D3A3334}" type="pres">
      <dgm:prSet presAssocID="{AB0F7DF7-66C3-48A2-A059-2EB335760453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927685-8678-4BD9-9586-D9E7CA6A0CED}" type="pres">
      <dgm:prSet presAssocID="{AB0F7DF7-66C3-48A2-A059-2EB335760453}" presName="rootConnector" presStyleLbl="node2" presStyleIdx="0" presStyleCnt="4"/>
      <dgm:spPr/>
      <dgm:t>
        <a:bodyPr/>
        <a:lstStyle/>
        <a:p>
          <a:endParaRPr lang="en-US"/>
        </a:p>
      </dgm:t>
    </dgm:pt>
    <dgm:pt modelId="{A835B82F-A0D8-41EB-BD8A-50907677AAF9}" type="pres">
      <dgm:prSet presAssocID="{AB0F7DF7-66C3-48A2-A059-2EB335760453}" presName="hierChild4" presStyleCnt="0"/>
      <dgm:spPr/>
    </dgm:pt>
    <dgm:pt modelId="{DC926334-F08F-4C55-8CD4-B4FE778EF727}" type="pres">
      <dgm:prSet presAssocID="{4D5A89CE-ED5D-48D0-AD31-C68096138556}" presName="Name37" presStyleLbl="parChTrans1D3" presStyleIdx="0" presStyleCnt="7"/>
      <dgm:spPr/>
      <dgm:t>
        <a:bodyPr/>
        <a:lstStyle/>
        <a:p>
          <a:endParaRPr lang="en-US"/>
        </a:p>
      </dgm:t>
    </dgm:pt>
    <dgm:pt modelId="{569153D8-39FA-428B-836B-096B77AFB921}" type="pres">
      <dgm:prSet presAssocID="{5D5BC3B9-15DC-42F0-A552-5B89F2E15479}" presName="hierRoot2" presStyleCnt="0">
        <dgm:presLayoutVars>
          <dgm:hierBranch val="init"/>
        </dgm:presLayoutVars>
      </dgm:prSet>
      <dgm:spPr/>
    </dgm:pt>
    <dgm:pt modelId="{DB8AC331-7CF9-401D-89EB-D1FDD874F03C}" type="pres">
      <dgm:prSet presAssocID="{5D5BC3B9-15DC-42F0-A552-5B89F2E15479}" presName="rootComposite" presStyleCnt="0"/>
      <dgm:spPr/>
    </dgm:pt>
    <dgm:pt modelId="{1249D383-A762-48D7-A2C2-16E82460B3A3}" type="pres">
      <dgm:prSet presAssocID="{5D5BC3B9-15DC-42F0-A552-5B89F2E15479}" presName="rootText" presStyleLbl="node3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5F81B8-C176-4E49-8442-94659A0D98BA}" type="pres">
      <dgm:prSet presAssocID="{5D5BC3B9-15DC-42F0-A552-5B89F2E15479}" presName="rootConnector" presStyleLbl="node3" presStyleIdx="0" presStyleCnt="7"/>
      <dgm:spPr/>
      <dgm:t>
        <a:bodyPr/>
        <a:lstStyle/>
        <a:p>
          <a:endParaRPr lang="en-US"/>
        </a:p>
      </dgm:t>
    </dgm:pt>
    <dgm:pt modelId="{2AACC70C-E127-4774-85FF-4FF2D28D9BBB}" type="pres">
      <dgm:prSet presAssocID="{5D5BC3B9-15DC-42F0-A552-5B89F2E15479}" presName="hierChild4" presStyleCnt="0"/>
      <dgm:spPr/>
    </dgm:pt>
    <dgm:pt modelId="{590B8FCB-D4F7-4A4F-B793-AFA93E400E84}" type="pres">
      <dgm:prSet presAssocID="{5D5BC3B9-15DC-42F0-A552-5B89F2E15479}" presName="hierChild5" presStyleCnt="0"/>
      <dgm:spPr/>
    </dgm:pt>
    <dgm:pt modelId="{A74622F2-2796-4ABE-B5CA-53BC226A2BB1}" type="pres">
      <dgm:prSet presAssocID="{568EA8F6-C4F1-48DC-B262-0F34A827ACEB}" presName="Name37" presStyleLbl="parChTrans1D3" presStyleIdx="1" presStyleCnt="7"/>
      <dgm:spPr/>
      <dgm:t>
        <a:bodyPr/>
        <a:lstStyle/>
        <a:p>
          <a:endParaRPr lang="en-US"/>
        </a:p>
      </dgm:t>
    </dgm:pt>
    <dgm:pt modelId="{1D499153-DF4E-4A07-950D-C779482512EA}" type="pres">
      <dgm:prSet presAssocID="{0AC17536-5522-4223-9A9F-204B6B90BE78}" presName="hierRoot2" presStyleCnt="0">
        <dgm:presLayoutVars>
          <dgm:hierBranch val="init"/>
        </dgm:presLayoutVars>
      </dgm:prSet>
      <dgm:spPr/>
    </dgm:pt>
    <dgm:pt modelId="{32FFCBE1-335D-4FDB-92D1-12B123CF9E52}" type="pres">
      <dgm:prSet presAssocID="{0AC17536-5522-4223-9A9F-204B6B90BE78}" presName="rootComposite" presStyleCnt="0"/>
      <dgm:spPr/>
    </dgm:pt>
    <dgm:pt modelId="{4A473E83-375C-47FA-9E67-D8DF13B8ACEA}" type="pres">
      <dgm:prSet presAssocID="{0AC17536-5522-4223-9A9F-204B6B90BE78}" presName="rootText" presStyleLbl="node3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80BDBE-7DE8-400F-BE5B-1FCECBC15C3D}" type="pres">
      <dgm:prSet presAssocID="{0AC17536-5522-4223-9A9F-204B6B90BE78}" presName="rootConnector" presStyleLbl="node3" presStyleIdx="1" presStyleCnt="7"/>
      <dgm:spPr/>
      <dgm:t>
        <a:bodyPr/>
        <a:lstStyle/>
        <a:p>
          <a:endParaRPr lang="en-US"/>
        </a:p>
      </dgm:t>
    </dgm:pt>
    <dgm:pt modelId="{85CBE494-BF21-4372-8D52-8F2C29B86F87}" type="pres">
      <dgm:prSet presAssocID="{0AC17536-5522-4223-9A9F-204B6B90BE78}" presName="hierChild4" presStyleCnt="0"/>
      <dgm:spPr/>
    </dgm:pt>
    <dgm:pt modelId="{D62F81DB-9203-4680-9E66-6A95DEE987B7}" type="pres">
      <dgm:prSet presAssocID="{0AC17536-5522-4223-9A9F-204B6B90BE78}" presName="hierChild5" presStyleCnt="0"/>
      <dgm:spPr/>
    </dgm:pt>
    <dgm:pt modelId="{975D23CE-CF33-4087-830D-7A1545041B45}" type="pres">
      <dgm:prSet presAssocID="{1931D2CC-00D0-4905-8B7A-73DBD8CFAE39}" presName="Name37" presStyleLbl="parChTrans1D3" presStyleIdx="2" presStyleCnt="7"/>
      <dgm:spPr/>
      <dgm:t>
        <a:bodyPr/>
        <a:lstStyle/>
        <a:p>
          <a:endParaRPr lang="en-US"/>
        </a:p>
      </dgm:t>
    </dgm:pt>
    <dgm:pt modelId="{4197114C-81A9-4B86-9E02-F474DA1D0FE6}" type="pres">
      <dgm:prSet presAssocID="{DF9A9FF3-8384-4A7C-99D2-E2B501FC801F}" presName="hierRoot2" presStyleCnt="0">
        <dgm:presLayoutVars>
          <dgm:hierBranch val="init"/>
        </dgm:presLayoutVars>
      </dgm:prSet>
      <dgm:spPr/>
    </dgm:pt>
    <dgm:pt modelId="{04D5D493-BA88-4E32-9820-11DD1F87A97C}" type="pres">
      <dgm:prSet presAssocID="{DF9A9FF3-8384-4A7C-99D2-E2B501FC801F}" presName="rootComposite" presStyleCnt="0"/>
      <dgm:spPr/>
    </dgm:pt>
    <dgm:pt modelId="{E490834B-AEFE-4F09-AF0E-AA07C297469C}" type="pres">
      <dgm:prSet presAssocID="{DF9A9FF3-8384-4A7C-99D2-E2B501FC801F}" presName="rootText" presStyleLbl="node3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BBD9B3-FFF7-4F56-B6C7-FFFE54F7B5C6}" type="pres">
      <dgm:prSet presAssocID="{DF9A9FF3-8384-4A7C-99D2-E2B501FC801F}" presName="rootConnector" presStyleLbl="node3" presStyleIdx="2" presStyleCnt="7"/>
      <dgm:spPr/>
      <dgm:t>
        <a:bodyPr/>
        <a:lstStyle/>
        <a:p>
          <a:endParaRPr lang="en-US"/>
        </a:p>
      </dgm:t>
    </dgm:pt>
    <dgm:pt modelId="{A8823966-8060-4FEB-8B79-C07CDA751CEC}" type="pres">
      <dgm:prSet presAssocID="{DF9A9FF3-8384-4A7C-99D2-E2B501FC801F}" presName="hierChild4" presStyleCnt="0"/>
      <dgm:spPr/>
    </dgm:pt>
    <dgm:pt modelId="{6DC871DE-2EF4-447F-B567-3ADAD91343B6}" type="pres">
      <dgm:prSet presAssocID="{DF9A9FF3-8384-4A7C-99D2-E2B501FC801F}" presName="hierChild5" presStyleCnt="0"/>
      <dgm:spPr/>
    </dgm:pt>
    <dgm:pt modelId="{F34310EF-9918-43FD-B260-F973C6623FD4}" type="pres">
      <dgm:prSet presAssocID="{AB0F7DF7-66C3-48A2-A059-2EB335760453}" presName="hierChild5" presStyleCnt="0"/>
      <dgm:spPr/>
    </dgm:pt>
    <dgm:pt modelId="{48D7026A-2A42-4D46-BED2-F4FCFBE332CA}" type="pres">
      <dgm:prSet presAssocID="{4A92EA5A-160C-4AD4-9FD5-DE22D39BB467}" presName="Name37" presStyleLbl="parChTrans1D2" presStyleIdx="1" presStyleCnt="4"/>
      <dgm:spPr/>
      <dgm:t>
        <a:bodyPr/>
        <a:lstStyle/>
        <a:p>
          <a:endParaRPr lang="en-US"/>
        </a:p>
      </dgm:t>
    </dgm:pt>
    <dgm:pt modelId="{BB6F8158-5DF8-4A9A-8C03-001893F396F5}" type="pres">
      <dgm:prSet presAssocID="{9EAA29C0-ABD8-4B14-A9D5-46C2A6E6B4F1}" presName="hierRoot2" presStyleCnt="0">
        <dgm:presLayoutVars>
          <dgm:hierBranch val="init"/>
        </dgm:presLayoutVars>
      </dgm:prSet>
      <dgm:spPr/>
    </dgm:pt>
    <dgm:pt modelId="{E175F1D4-C38A-4E1E-9342-4344351CBB62}" type="pres">
      <dgm:prSet presAssocID="{9EAA29C0-ABD8-4B14-A9D5-46C2A6E6B4F1}" presName="rootComposite" presStyleCnt="0"/>
      <dgm:spPr/>
    </dgm:pt>
    <dgm:pt modelId="{AEC89DD7-DB1C-436A-9788-7FC2F86C4610}" type="pres">
      <dgm:prSet presAssocID="{9EAA29C0-ABD8-4B14-A9D5-46C2A6E6B4F1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3B2DDA-3FCF-4711-A816-CD377E4FB709}" type="pres">
      <dgm:prSet presAssocID="{9EAA29C0-ABD8-4B14-A9D5-46C2A6E6B4F1}" presName="rootConnector" presStyleLbl="node2" presStyleIdx="1" presStyleCnt="4"/>
      <dgm:spPr/>
      <dgm:t>
        <a:bodyPr/>
        <a:lstStyle/>
        <a:p>
          <a:endParaRPr lang="en-US"/>
        </a:p>
      </dgm:t>
    </dgm:pt>
    <dgm:pt modelId="{1C9DE83D-6637-4428-A0FE-B81A2D1BC910}" type="pres">
      <dgm:prSet presAssocID="{9EAA29C0-ABD8-4B14-A9D5-46C2A6E6B4F1}" presName="hierChild4" presStyleCnt="0"/>
      <dgm:spPr/>
    </dgm:pt>
    <dgm:pt modelId="{98065277-84D6-4A2A-8BAC-BECC61CDE029}" type="pres">
      <dgm:prSet presAssocID="{9EAA29C0-ABD8-4B14-A9D5-46C2A6E6B4F1}" presName="hierChild5" presStyleCnt="0"/>
      <dgm:spPr/>
    </dgm:pt>
    <dgm:pt modelId="{5F5FA4CA-8BDD-4BF2-842A-AAA6FA215E9A}" type="pres">
      <dgm:prSet presAssocID="{B295B93A-CA2B-433A-8C0D-652CF81BC2D0}" presName="Name37" presStyleLbl="parChTrans1D2" presStyleIdx="2" presStyleCnt="4"/>
      <dgm:spPr/>
      <dgm:t>
        <a:bodyPr/>
        <a:lstStyle/>
        <a:p>
          <a:endParaRPr lang="en-US"/>
        </a:p>
      </dgm:t>
    </dgm:pt>
    <dgm:pt modelId="{834E6D62-53DD-418C-94E9-A0264FA356E4}" type="pres">
      <dgm:prSet presAssocID="{41144A1B-95F8-41CC-A6FA-95F18A7F2C5C}" presName="hierRoot2" presStyleCnt="0">
        <dgm:presLayoutVars>
          <dgm:hierBranch val="init"/>
        </dgm:presLayoutVars>
      </dgm:prSet>
      <dgm:spPr/>
    </dgm:pt>
    <dgm:pt modelId="{70383AB5-BA4B-4A44-9207-ACD87E4FAF9F}" type="pres">
      <dgm:prSet presAssocID="{41144A1B-95F8-41CC-A6FA-95F18A7F2C5C}" presName="rootComposite" presStyleCnt="0"/>
      <dgm:spPr/>
    </dgm:pt>
    <dgm:pt modelId="{E6384B82-3D2F-46FF-AB17-FB6AACC5CCEA}" type="pres">
      <dgm:prSet presAssocID="{41144A1B-95F8-41CC-A6FA-95F18A7F2C5C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10AE01-FD06-46FB-A355-2190D0B3B66D}" type="pres">
      <dgm:prSet presAssocID="{41144A1B-95F8-41CC-A6FA-95F18A7F2C5C}" presName="rootConnector" presStyleLbl="node2" presStyleIdx="2" presStyleCnt="4"/>
      <dgm:spPr/>
      <dgm:t>
        <a:bodyPr/>
        <a:lstStyle/>
        <a:p>
          <a:endParaRPr lang="en-US"/>
        </a:p>
      </dgm:t>
    </dgm:pt>
    <dgm:pt modelId="{C46611DD-51B0-4061-9C60-9F88C35DC520}" type="pres">
      <dgm:prSet presAssocID="{41144A1B-95F8-41CC-A6FA-95F18A7F2C5C}" presName="hierChild4" presStyleCnt="0"/>
      <dgm:spPr/>
    </dgm:pt>
    <dgm:pt modelId="{29667739-0100-4F96-B85E-2CB85A3AE234}" type="pres">
      <dgm:prSet presAssocID="{41144A1B-95F8-41CC-A6FA-95F18A7F2C5C}" presName="hierChild5" presStyleCnt="0"/>
      <dgm:spPr/>
    </dgm:pt>
    <dgm:pt modelId="{3DBAFF1B-DB7A-4CDB-9B2A-25001FBFF883}" type="pres">
      <dgm:prSet presAssocID="{65F6576A-2147-4B33-955A-1934BFD00D6B}" presName="Name37" presStyleLbl="parChTrans1D2" presStyleIdx="3" presStyleCnt="4"/>
      <dgm:spPr/>
      <dgm:t>
        <a:bodyPr/>
        <a:lstStyle/>
        <a:p>
          <a:endParaRPr lang="en-US"/>
        </a:p>
      </dgm:t>
    </dgm:pt>
    <dgm:pt modelId="{855A69A3-90D7-4009-A940-A2AAB33FABF0}" type="pres">
      <dgm:prSet presAssocID="{0C225B46-CEBB-42A3-B498-3E8B51479785}" presName="hierRoot2" presStyleCnt="0">
        <dgm:presLayoutVars>
          <dgm:hierBranch val="init"/>
        </dgm:presLayoutVars>
      </dgm:prSet>
      <dgm:spPr/>
    </dgm:pt>
    <dgm:pt modelId="{B25E1D1D-5F57-4634-9F4C-19BB825EA56A}" type="pres">
      <dgm:prSet presAssocID="{0C225B46-CEBB-42A3-B498-3E8B51479785}" presName="rootComposite" presStyleCnt="0"/>
      <dgm:spPr/>
    </dgm:pt>
    <dgm:pt modelId="{C9D71EB0-48B8-4118-B88D-90AD6421F30C}" type="pres">
      <dgm:prSet presAssocID="{0C225B46-CEBB-42A3-B498-3E8B51479785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3D02B5-C0F1-4C65-98D7-3FD3CBEA1B29}" type="pres">
      <dgm:prSet presAssocID="{0C225B46-CEBB-42A3-B498-3E8B51479785}" presName="rootConnector" presStyleLbl="node2" presStyleIdx="3" presStyleCnt="4"/>
      <dgm:spPr/>
      <dgm:t>
        <a:bodyPr/>
        <a:lstStyle/>
        <a:p>
          <a:endParaRPr lang="en-US"/>
        </a:p>
      </dgm:t>
    </dgm:pt>
    <dgm:pt modelId="{3F168697-362C-4FEC-B4BA-644938DE9F83}" type="pres">
      <dgm:prSet presAssocID="{0C225B46-CEBB-42A3-B498-3E8B51479785}" presName="hierChild4" presStyleCnt="0"/>
      <dgm:spPr/>
    </dgm:pt>
    <dgm:pt modelId="{ECDBF94D-0E4D-4CE3-916D-B68C31CBEE14}" type="pres">
      <dgm:prSet presAssocID="{E6D10AD4-EB48-4DA7-BEFC-FDAAB6A77859}" presName="Name37" presStyleLbl="parChTrans1D3" presStyleIdx="3" presStyleCnt="7"/>
      <dgm:spPr/>
      <dgm:t>
        <a:bodyPr/>
        <a:lstStyle/>
        <a:p>
          <a:endParaRPr lang="en-US"/>
        </a:p>
      </dgm:t>
    </dgm:pt>
    <dgm:pt modelId="{A6453B7B-7F54-427A-93F3-CB8130CF18FB}" type="pres">
      <dgm:prSet presAssocID="{ED3D3984-970F-426D-9ADB-1801C140FE9A}" presName="hierRoot2" presStyleCnt="0">
        <dgm:presLayoutVars>
          <dgm:hierBranch val="init"/>
        </dgm:presLayoutVars>
      </dgm:prSet>
      <dgm:spPr/>
    </dgm:pt>
    <dgm:pt modelId="{1DB48653-DC68-4181-B519-911531FC1794}" type="pres">
      <dgm:prSet presAssocID="{ED3D3984-970F-426D-9ADB-1801C140FE9A}" presName="rootComposite" presStyleCnt="0"/>
      <dgm:spPr/>
    </dgm:pt>
    <dgm:pt modelId="{28654A61-05EE-4950-A4D1-140E7E7E89F0}" type="pres">
      <dgm:prSet presAssocID="{ED3D3984-970F-426D-9ADB-1801C140FE9A}" presName="rootText" presStyleLbl="node3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F411BE-FC9B-456C-BB2B-5494295803C6}" type="pres">
      <dgm:prSet presAssocID="{ED3D3984-970F-426D-9ADB-1801C140FE9A}" presName="rootConnector" presStyleLbl="node3" presStyleIdx="3" presStyleCnt="7"/>
      <dgm:spPr/>
      <dgm:t>
        <a:bodyPr/>
        <a:lstStyle/>
        <a:p>
          <a:endParaRPr lang="en-US"/>
        </a:p>
      </dgm:t>
    </dgm:pt>
    <dgm:pt modelId="{9D1DEBF5-146D-4B2C-B728-10E6E76AEC6D}" type="pres">
      <dgm:prSet presAssocID="{ED3D3984-970F-426D-9ADB-1801C140FE9A}" presName="hierChild4" presStyleCnt="0"/>
      <dgm:spPr/>
    </dgm:pt>
    <dgm:pt modelId="{B54977E5-8CA4-41DF-8A22-BB9AAED95F01}" type="pres">
      <dgm:prSet presAssocID="{ED3D3984-970F-426D-9ADB-1801C140FE9A}" presName="hierChild5" presStyleCnt="0"/>
      <dgm:spPr/>
    </dgm:pt>
    <dgm:pt modelId="{F6CFC6A9-679F-4FF3-A212-6BB081875BD4}" type="pres">
      <dgm:prSet presAssocID="{D4E83360-9C0C-4FB6-88AF-760505E2259D}" presName="Name37" presStyleLbl="parChTrans1D3" presStyleIdx="4" presStyleCnt="7"/>
      <dgm:spPr/>
      <dgm:t>
        <a:bodyPr/>
        <a:lstStyle/>
        <a:p>
          <a:endParaRPr lang="en-US"/>
        </a:p>
      </dgm:t>
    </dgm:pt>
    <dgm:pt modelId="{04643C7E-DDD0-4BCA-AD75-5FF4066F4240}" type="pres">
      <dgm:prSet presAssocID="{073AAD03-26B2-4B9C-9D7F-5441C1AEB536}" presName="hierRoot2" presStyleCnt="0">
        <dgm:presLayoutVars>
          <dgm:hierBranch val="init"/>
        </dgm:presLayoutVars>
      </dgm:prSet>
      <dgm:spPr/>
    </dgm:pt>
    <dgm:pt modelId="{2EB7BA71-A694-420F-B0AE-37C12A38F00F}" type="pres">
      <dgm:prSet presAssocID="{073AAD03-26B2-4B9C-9D7F-5441C1AEB536}" presName="rootComposite" presStyleCnt="0"/>
      <dgm:spPr/>
    </dgm:pt>
    <dgm:pt modelId="{D0108F98-0AE4-4D7D-9F52-93EAD25B719E}" type="pres">
      <dgm:prSet presAssocID="{073AAD03-26B2-4B9C-9D7F-5441C1AEB536}" presName="rootText" presStyleLbl="node3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F1AD71-A2FE-4635-8819-9328EE6C12A1}" type="pres">
      <dgm:prSet presAssocID="{073AAD03-26B2-4B9C-9D7F-5441C1AEB536}" presName="rootConnector" presStyleLbl="node3" presStyleIdx="4" presStyleCnt="7"/>
      <dgm:spPr/>
      <dgm:t>
        <a:bodyPr/>
        <a:lstStyle/>
        <a:p>
          <a:endParaRPr lang="en-US"/>
        </a:p>
      </dgm:t>
    </dgm:pt>
    <dgm:pt modelId="{D6B0C2A2-9067-47F8-B6E8-86D46991A1DD}" type="pres">
      <dgm:prSet presAssocID="{073AAD03-26B2-4B9C-9D7F-5441C1AEB536}" presName="hierChild4" presStyleCnt="0"/>
      <dgm:spPr/>
    </dgm:pt>
    <dgm:pt modelId="{FECEB771-F5D2-41A4-BFA1-1C32AA73F98C}" type="pres">
      <dgm:prSet presAssocID="{073AAD03-26B2-4B9C-9D7F-5441C1AEB536}" presName="hierChild5" presStyleCnt="0"/>
      <dgm:spPr/>
    </dgm:pt>
    <dgm:pt modelId="{522A4C64-BBE1-43AF-BFEC-E36D2706577D}" type="pres">
      <dgm:prSet presAssocID="{433DC226-39C9-4B25-B23A-482A2CFA7561}" presName="Name37" presStyleLbl="parChTrans1D3" presStyleIdx="5" presStyleCnt="7"/>
      <dgm:spPr/>
      <dgm:t>
        <a:bodyPr/>
        <a:lstStyle/>
        <a:p>
          <a:endParaRPr lang="en-US"/>
        </a:p>
      </dgm:t>
    </dgm:pt>
    <dgm:pt modelId="{BC710553-E921-488B-86A4-3EEA3EFB69BD}" type="pres">
      <dgm:prSet presAssocID="{B00E92CB-AEF9-4CB7-B5BA-743396652233}" presName="hierRoot2" presStyleCnt="0">
        <dgm:presLayoutVars>
          <dgm:hierBranch val="init"/>
        </dgm:presLayoutVars>
      </dgm:prSet>
      <dgm:spPr/>
    </dgm:pt>
    <dgm:pt modelId="{0455464D-92AA-4CC0-A831-A9E5080B5115}" type="pres">
      <dgm:prSet presAssocID="{B00E92CB-AEF9-4CB7-B5BA-743396652233}" presName="rootComposite" presStyleCnt="0"/>
      <dgm:spPr/>
    </dgm:pt>
    <dgm:pt modelId="{D1F52837-112E-4340-A04F-0F0870C7AE10}" type="pres">
      <dgm:prSet presAssocID="{B00E92CB-AEF9-4CB7-B5BA-743396652233}" presName="rootText" presStyleLbl="node3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123D73-8EF2-46A1-BB68-B24B28E162D4}" type="pres">
      <dgm:prSet presAssocID="{B00E92CB-AEF9-4CB7-B5BA-743396652233}" presName="rootConnector" presStyleLbl="node3" presStyleIdx="5" presStyleCnt="7"/>
      <dgm:spPr/>
      <dgm:t>
        <a:bodyPr/>
        <a:lstStyle/>
        <a:p>
          <a:endParaRPr lang="en-US"/>
        </a:p>
      </dgm:t>
    </dgm:pt>
    <dgm:pt modelId="{F0FBE8D9-1855-4962-946B-696F47E4FECF}" type="pres">
      <dgm:prSet presAssocID="{B00E92CB-AEF9-4CB7-B5BA-743396652233}" presName="hierChild4" presStyleCnt="0"/>
      <dgm:spPr/>
    </dgm:pt>
    <dgm:pt modelId="{1596BAC6-8FB3-473E-8B33-D79C4BBE89ED}" type="pres">
      <dgm:prSet presAssocID="{B00E92CB-AEF9-4CB7-B5BA-743396652233}" presName="hierChild5" presStyleCnt="0"/>
      <dgm:spPr/>
    </dgm:pt>
    <dgm:pt modelId="{900F007D-0051-4FDA-9EA2-400986A80F3C}" type="pres">
      <dgm:prSet presAssocID="{1194B2BE-A70E-4077-9919-C25EAE76E378}" presName="Name37" presStyleLbl="parChTrans1D3" presStyleIdx="6" presStyleCnt="7"/>
      <dgm:spPr/>
      <dgm:t>
        <a:bodyPr/>
        <a:lstStyle/>
        <a:p>
          <a:endParaRPr lang="en-US"/>
        </a:p>
      </dgm:t>
    </dgm:pt>
    <dgm:pt modelId="{B88A5EAF-D658-48AC-B2D4-4812C87278D3}" type="pres">
      <dgm:prSet presAssocID="{1ED3933C-0388-4450-938B-9888F06F6229}" presName="hierRoot2" presStyleCnt="0">
        <dgm:presLayoutVars>
          <dgm:hierBranch val="init"/>
        </dgm:presLayoutVars>
      </dgm:prSet>
      <dgm:spPr/>
    </dgm:pt>
    <dgm:pt modelId="{295ECB1A-7F50-41C0-8A75-D1606BE6030E}" type="pres">
      <dgm:prSet presAssocID="{1ED3933C-0388-4450-938B-9888F06F6229}" presName="rootComposite" presStyleCnt="0"/>
      <dgm:spPr/>
    </dgm:pt>
    <dgm:pt modelId="{7B5B5B99-8585-46D0-B222-BD598553796D}" type="pres">
      <dgm:prSet presAssocID="{1ED3933C-0388-4450-938B-9888F06F6229}" presName="rootText" presStyleLbl="node3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1678A6-DC01-4DAA-B760-73894CD58BC8}" type="pres">
      <dgm:prSet presAssocID="{1ED3933C-0388-4450-938B-9888F06F6229}" presName="rootConnector" presStyleLbl="node3" presStyleIdx="6" presStyleCnt="7"/>
      <dgm:spPr/>
      <dgm:t>
        <a:bodyPr/>
        <a:lstStyle/>
        <a:p>
          <a:endParaRPr lang="en-US"/>
        </a:p>
      </dgm:t>
    </dgm:pt>
    <dgm:pt modelId="{3F80282C-E571-4FEA-A132-0B062DA98E6A}" type="pres">
      <dgm:prSet presAssocID="{1ED3933C-0388-4450-938B-9888F06F6229}" presName="hierChild4" presStyleCnt="0"/>
      <dgm:spPr/>
    </dgm:pt>
    <dgm:pt modelId="{D885DCB9-3242-4BE0-95D1-D07F465DB298}" type="pres">
      <dgm:prSet presAssocID="{1ED3933C-0388-4450-938B-9888F06F6229}" presName="hierChild5" presStyleCnt="0"/>
      <dgm:spPr/>
    </dgm:pt>
    <dgm:pt modelId="{A9AE9108-4EB2-4ADA-80E3-3C0C27978F9A}" type="pres">
      <dgm:prSet presAssocID="{0C225B46-CEBB-42A3-B498-3E8B51479785}" presName="hierChild5" presStyleCnt="0"/>
      <dgm:spPr/>
    </dgm:pt>
    <dgm:pt modelId="{9FF909A5-008E-4467-BDA9-969D183E2916}" type="pres">
      <dgm:prSet presAssocID="{49E56BB7-D823-466D-A845-F0E545718ADC}" presName="hierChild3" presStyleCnt="0"/>
      <dgm:spPr/>
    </dgm:pt>
  </dgm:ptLst>
  <dgm:cxnLst>
    <dgm:cxn modelId="{A73FC9AD-1981-4BB9-B6C0-4D87AC206889}" type="presOf" srcId="{1931D2CC-00D0-4905-8B7A-73DBD8CFAE39}" destId="{975D23CE-CF33-4087-830D-7A1545041B45}" srcOrd="0" destOrd="0" presId="urn:microsoft.com/office/officeart/2005/8/layout/orgChart1"/>
    <dgm:cxn modelId="{38B319D1-1692-4A0E-B186-D4BE009DC3E0}" type="presOf" srcId="{0AC17536-5522-4223-9A9F-204B6B90BE78}" destId="{4A473E83-375C-47FA-9E67-D8DF13B8ACEA}" srcOrd="0" destOrd="0" presId="urn:microsoft.com/office/officeart/2005/8/layout/orgChart1"/>
    <dgm:cxn modelId="{4C83A032-EEF6-4317-A7F5-DEB087B9F8AA}" type="presOf" srcId="{073AAD03-26B2-4B9C-9D7F-5441C1AEB536}" destId="{D0108F98-0AE4-4D7D-9F52-93EAD25B719E}" srcOrd="0" destOrd="0" presId="urn:microsoft.com/office/officeart/2005/8/layout/orgChart1"/>
    <dgm:cxn modelId="{E80CB9ED-7CCF-43DA-9CBE-3EB52AF3F96F}" type="presOf" srcId="{4D5A89CE-ED5D-48D0-AD31-C68096138556}" destId="{DC926334-F08F-4C55-8CD4-B4FE778EF727}" srcOrd="0" destOrd="0" presId="urn:microsoft.com/office/officeart/2005/8/layout/orgChart1"/>
    <dgm:cxn modelId="{585DF890-CE54-4972-A60F-20FBC094CB3B}" type="presOf" srcId="{ED3D3984-970F-426D-9ADB-1801C140FE9A}" destId="{28654A61-05EE-4950-A4D1-140E7E7E89F0}" srcOrd="0" destOrd="0" presId="urn:microsoft.com/office/officeart/2005/8/layout/orgChart1"/>
    <dgm:cxn modelId="{AE52F55D-F46A-4AF5-B1A6-D1983B73CEEA}" type="presOf" srcId="{DD0A1E05-EF1A-42F8-859E-580348650A2E}" destId="{F4844777-38C7-4A86-AAAB-5A8240488B61}" srcOrd="0" destOrd="0" presId="urn:microsoft.com/office/officeart/2005/8/layout/orgChart1"/>
    <dgm:cxn modelId="{B661DFF9-AFA9-4790-B1FC-38920D30AE91}" type="presOf" srcId="{B00E92CB-AEF9-4CB7-B5BA-743396652233}" destId="{FB123D73-8EF2-46A1-BB68-B24B28E162D4}" srcOrd="1" destOrd="0" presId="urn:microsoft.com/office/officeart/2005/8/layout/orgChart1"/>
    <dgm:cxn modelId="{736CE1C9-E38C-4ACE-B557-C57BB07A591C}" type="presOf" srcId="{1194B2BE-A70E-4077-9919-C25EAE76E378}" destId="{900F007D-0051-4FDA-9EA2-400986A80F3C}" srcOrd="0" destOrd="0" presId="urn:microsoft.com/office/officeart/2005/8/layout/orgChart1"/>
    <dgm:cxn modelId="{DD370720-7CD0-4772-8A70-58F8A04301AF}" srcId="{49E56BB7-D823-466D-A845-F0E545718ADC}" destId="{0C225B46-CEBB-42A3-B498-3E8B51479785}" srcOrd="3" destOrd="0" parTransId="{65F6576A-2147-4B33-955A-1934BFD00D6B}" sibTransId="{A531289C-8876-4764-9CC5-3FF60BF78C86}"/>
    <dgm:cxn modelId="{3AB260D3-7DF2-4998-A238-1CBF81A5DF7D}" srcId="{AB0F7DF7-66C3-48A2-A059-2EB335760453}" destId="{0AC17536-5522-4223-9A9F-204B6B90BE78}" srcOrd="1" destOrd="0" parTransId="{568EA8F6-C4F1-48DC-B262-0F34A827ACEB}" sibTransId="{0701D367-56DF-4FB9-B877-33ECD4326E95}"/>
    <dgm:cxn modelId="{531B8D37-82CC-4215-BE40-2EFA7D767679}" type="presOf" srcId="{1ED3933C-0388-4450-938B-9888F06F6229}" destId="{7B5B5B99-8585-46D0-B222-BD598553796D}" srcOrd="0" destOrd="0" presId="urn:microsoft.com/office/officeart/2005/8/layout/orgChart1"/>
    <dgm:cxn modelId="{0A58A248-825F-495D-9479-EF5F748B1E8F}" type="presOf" srcId="{0C225B46-CEBB-42A3-B498-3E8B51479785}" destId="{C9D71EB0-48B8-4118-B88D-90AD6421F30C}" srcOrd="0" destOrd="0" presId="urn:microsoft.com/office/officeart/2005/8/layout/orgChart1"/>
    <dgm:cxn modelId="{6234AA04-467A-4494-A5E1-A8FEECFFEB36}" srcId="{0C225B46-CEBB-42A3-B498-3E8B51479785}" destId="{B00E92CB-AEF9-4CB7-B5BA-743396652233}" srcOrd="2" destOrd="0" parTransId="{433DC226-39C9-4B25-B23A-482A2CFA7561}" sibTransId="{89ECA4A5-10ED-41DE-AD4E-4CAEDF83B742}"/>
    <dgm:cxn modelId="{FD681C4F-5389-42CB-9E32-0AE16B1E5E37}" type="presOf" srcId="{AB0F7DF7-66C3-48A2-A059-2EB335760453}" destId="{F8915682-B9AB-4CD2-896C-03413D3A3334}" srcOrd="0" destOrd="0" presId="urn:microsoft.com/office/officeart/2005/8/layout/orgChart1"/>
    <dgm:cxn modelId="{0DDDC9DC-6CE1-4ABE-80FF-7DAC4023F7C9}" type="presOf" srcId="{DF9A9FF3-8384-4A7C-99D2-E2B501FC801F}" destId="{C6BBD9B3-FFF7-4F56-B6C7-FFFE54F7B5C6}" srcOrd="1" destOrd="0" presId="urn:microsoft.com/office/officeart/2005/8/layout/orgChart1"/>
    <dgm:cxn modelId="{2F5562F2-FF9B-4BF8-ACC6-32A04F440BEE}" type="presOf" srcId="{9EAA29C0-ABD8-4B14-A9D5-46C2A6E6B4F1}" destId="{9B3B2DDA-3FCF-4711-A816-CD377E4FB709}" srcOrd="1" destOrd="0" presId="urn:microsoft.com/office/officeart/2005/8/layout/orgChart1"/>
    <dgm:cxn modelId="{E1F4C186-8AAE-4F80-B878-250E8A0C0D1A}" type="presOf" srcId="{49E56BB7-D823-466D-A845-F0E545718ADC}" destId="{FE14AE6D-AF71-445C-8A37-EEC4DA258CAD}" srcOrd="0" destOrd="0" presId="urn:microsoft.com/office/officeart/2005/8/layout/orgChart1"/>
    <dgm:cxn modelId="{923ACF49-C705-4E01-BAE4-F96BAB54A414}" type="presOf" srcId="{9EAA29C0-ABD8-4B14-A9D5-46C2A6E6B4F1}" destId="{AEC89DD7-DB1C-436A-9788-7FC2F86C4610}" srcOrd="0" destOrd="0" presId="urn:microsoft.com/office/officeart/2005/8/layout/orgChart1"/>
    <dgm:cxn modelId="{B383B311-56F2-4E8A-A1E0-6DB4921FB237}" type="presOf" srcId="{568EA8F6-C4F1-48DC-B262-0F34A827ACEB}" destId="{A74622F2-2796-4ABE-B5CA-53BC226A2BB1}" srcOrd="0" destOrd="0" presId="urn:microsoft.com/office/officeart/2005/8/layout/orgChart1"/>
    <dgm:cxn modelId="{DB26A8D1-98A4-4E47-B639-3CC38D1ECE25}" type="presOf" srcId="{4A92EA5A-160C-4AD4-9FD5-DE22D39BB467}" destId="{48D7026A-2A42-4D46-BED2-F4FCFBE332CA}" srcOrd="0" destOrd="0" presId="urn:microsoft.com/office/officeart/2005/8/layout/orgChart1"/>
    <dgm:cxn modelId="{C776D7E0-6267-4E2E-B344-CA6056B34B3D}" type="presOf" srcId="{DF9A9FF3-8384-4A7C-99D2-E2B501FC801F}" destId="{E490834B-AEFE-4F09-AF0E-AA07C297469C}" srcOrd="0" destOrd="0" presId="urn:microsoft.com/office/officeart/2005/8/layout/orgChart1"/>
    <dgm:cxn modelId="{BCE4E97E-DE98-47CC-8A2C-48215A4FEE0A}" srcId="{0C225B46-CEBB-42A3-B498-3E8B51479785}" destId="{1ED3933C-0388-4450-938B-9888F06F6229}" srcOrd="3" destOrd="0" parTransId="{1194B2BE-A70E-4077-9919-C25EAE76E378}" sibTransId="{B743F0D7-8139-44BA-AC45-4687D12BFCB7}"/>
    <dgm:cxn modelId="{EA5D736F-C9CB-4AC6-BE3E-98AD54A69E2A}" type="presOf" srcId="{AB0F7DF7-66C3-48A2-A059-2EB335760453}" destId="{AE927685-8678-4BD9-9586-D9E7CA6A0CED}" srcOrd="1" destOrd="0" presId="urn:microsoft.com/office/officeart/2005/8/layout/orgChart1"/>
    <dgm:cxn modelId="{6CF87000-A0F7-42B7-AC4F-535ADA043002}" type="presOf" srcId="{41144A1B-95F8-41CC-A6FA-95F18A7F2C5C}" destId="{E6384B82-3D2F-46FF-AB17-FB6AACC5CCEA}" srcOrd="0" destOrd="0" presId="urn:microsoft.com/office/officeart/2005/8/layout/orgChart1"/>
    <dgm:cxn modelId="{C9C38DB8-0E74-4986-80E1-B587483DC9FE}" type="presOf" srcId="{433DC226-39C9-4B25-B23A-482A2CFA7561}" destId="{522A4C64-BBE1-43AF-BFEC-E36D2706577D}" srcOrd="0" destOrd="0" presId="urn:microsoft.com/office/officeart/2005/8/layout/orgChart1"/>
    <dgm:cxn modelId="{39A635A0-1B01-4CC0-A98D-764EE7FAF5EF}" srcId="{F96287F3-551B-47CC-A8BF-6DE1DBDA4732}" destId="{49E56BB7-D823-466D-A845-F0E545718ADC}" srcOrd="0" destOrd="0" parTransId="{C5AD6389-1AEB-4D37-8510-55C1A7B6A6F4}" sibTransId="{EACF7DB1-A4D6-44DF-BE90-8F3270B03AF5}"/>
    <dgm:cxn modelId="{164D4A31-79B1-4CDA-A595-7D5DBD77EE4B}" type="presOf" srcId="{073AAD03-26B2-4B9C-9D7F-5441C1AEB536}" destId="{38F1AD71-A2FE-4635-8819-9328EE6C12A1}" srcOrd="1" destOrd="0" presId="urn:microsoft.com/office/officeart/2005/8/layout/orgChart1"/>
    <dgm:cxn modelId="{8B93F99C-A7B7-4488-88BA-4EE2539D5F29}" srcId="{AB0F7DF7-66C3-48A2-A059-2EB335760453}" destId="{DF9A9FF3-8384-4A7C-99D2-E2B501FC801F}" srcOrd="2" destOrd="0" parTransId="{1931D2CC-00D0-4905-8B7A-73DBD8CFAE39}" sibTransId="{378AB650-BE08-4861-B928-9461D050C14B}"/>
    <dgm:cxn modelId="{28B15701-247E-48E8-9F27-2044935CC21B}" srcId="{49E56BB7-D823-466D-A845-F0E545718ADC}" destId="{AB0F7DF7-66C3-48A2-A059-2EB335760453}" srcOrd="0" destOrd="0" parTransId="{DD0A1E05-EF1A-42F8-859E-580348650A2E}" sibTransId="{9348010A-2800-4E47-9B2E-C6B5F366BAF1}"/>
    <dgm:cxn modelId="{7C3197D4-7119-472D-BA1C-9AC1E4B4C222}" type="presOf" srcId="{B295B93A-CA2B-433A-8C0D-652CF81BC2D0}" destId="{5F5FA4CA-8BDD-4BF2-842A-AAA6FA215E9A}" srcOrd="0" destOrd="0" presId="urn:microsoft.com/office/officeart/2005/8/layout/orgChart1"/>
    <dgm:cxn modelId="{90CD45EA-B794-4CAC-B67B-325A8AF1EC6E}" type="presOf" srcId="{5D5BC3B9-15DC-42F0-A552-5B89F2E15479}" destId="{C55F81B8-C176-4E49-8442-94659A0D98BA}" srcOrd="1" destOrd="0" presId="urn:microsoft.com/office/officeart/2005/8/layout/orgChart1"/>
    <dgm:cxn modelId="{D4B8C364-11B4-487B-A970-D14CD9F1F25F}" type="presOf" srcId="{41144A1B-95F8-41CC-A6FA-95F18A7F2C5C}" destId="{0210AE01-FD06-46FB-A355-2190D0B3B66D}" srcOrd="1" destOrd="0" presId="urn:microsoft.com/office/officeart/2005/8/layout/orgChart1"/>
    <dgm:cxn modelId="{762D9FC1-8F8C-4F51-9445-C182A0E9BF1A}" type="presOf" srcId="{0C225B46-CEBB-42A3-B498-3E8B51479785}" destId="{583D02B5-C0F1-4C65-98D7-3FD3CBEA1B29}" srcOrd="1" destOrd="0" presId="urn:microsoft.com/office/officeart/2005/8/layout/orgChart1"/>
    <dgm:cxn modelId="{4FD2C16E-FF70-452B-80B4-03B9B78E2948}" type="presOf" srcId="{65F6576A-2147-4B33-955A-1934BFD00D6B}" destId="{3DBAFF1B-DB7A-4CDB-9B2A-25001FBFF883}" srcOrd="0" destOrd="0" presId="urn:microsoft.com/office/officeart/2005/8/layout/orgChart1"/>
    <dgm:cxn modelId="{458008D2-0829-47F7-BBDD-013A42F6B44B}" type="presOf" srcId="{ED3D3984-970F-426D-9ADB-1801C140FE9A}" destId="{2CF411BE-FC9B-456C-BB2B-5494295803C6}" srcOrd="1" destOrd="0" presId="urn:microsoft.com/office/officeart/2005/8/layout/orgChart1"/>
    <dgm:cxn modelId="{545B150B-9F38-4FFA-9C87-D9801A4AD2CA}" type="presOf" srcId="{E6D10AD4-EB48-4DA7-BEFC-FDAAB6A77859}" destId="{ECDBF94D-0E4D-4CE3-916D-B68C31CBEE14}" srcOrd="0" destOrd="0" presId="urn:microsoft.com/office/officeart/2005/8/layout/orgChart1"/>
    <dgm:cxn modelId="{A0A5561F-127F-4739-AFBC-0B88CAF35440}" srcId="{AB0F7DF7-66C3-48A2-A059-2EB335760453}" destId="{5D5BC3B9-15DC-42F0-A552-5B89F2E15479}" srcOrd="0" destOrd="0" parTransId="{4D5A89CE-ED5D-48D0-AD31-C68096138556}" sibTransId="{7A22E671-8677-4FA7-92B0-14A7106DA8AB}"/>
    <dgm:cxn modelId="{58630391-8CF5-4D5B-9C8B-28BAF3AEC4F4}" type="presOf" srcId="{D4E83360-9C0C-4FB6-88AF-760505E2259D}" destId="{F6CFC6A9-679F-4FF3-A212-6BB081875BD4}" srcOrd="0" destOrd="0" presId="urn:microsoft.com/office/officeart/2005/8/layout/orgChart1"/>
    <dgm:cxn modelId="{EF619B2E-6EF6-4ED0-8173-F0E64F096F61}" srcId="{49E56BB7-D823-466D-A845-F0E545718ADC}" destId="{41144A1B-95F8-41CC-A6FA-95F18A7F2C5C}" srcOrd="2" destOrd="0" parTransId="{B295B93A-CA2B-433A-8C0D-652CF81BC2D0}" sibTransId="{FFE30D0E-4A4A-455B-9591-FDA9D830117E}"/>
    <dgm:cxn modelId="{5427F17F-0534-4342-84EB-F7364E422394}" srcId="{49E56BB7-D823-466D-A845-F0E545718ADC}" destId="{9EAA29C0-ABD8-4B14-A9D5-46C2A6E6B4F1}" srcOrd="1" destOrd="0" parTransId="{4A92EA5A-160C-4AD4-9FD5-DE22D39BB467}" sibTransId="{CB140EC2-A698-4499-B026-8C2D601529ED}"/>
    <dgm:cxn modelId="{CE371333-5039-47E0-985F-2447824A3E03}" srcId="{0C225B46-CEBB-42A3-B498-3E8B51479785}" destId="{ED3D3984-970F-426D-9ADB-1801C140FE9A}" srcOrd="0" destOrd="0" parTransId="{E6D10AD4-EB48-4DA7-BEFC-FDAAB6A77859}" sibTransId="{E41F5993-D512-465C-85F9-C7615BB57F64}"/>
    <dgm:cxn modelId="{3C605DD2-46F9-4387-8C8A-54BE16692D14}" srcId="{0C225B46-CEBB-42A3-B498-3E8B51479785}" destId="{073AAD03-26B2-4B9C-9D7F-5441C1AEB536}" srcOrd="1" destOrd="0" parTransId="{D4E83360-9C0C-4FB6-88AF-760505E2259D}" sibTransId="{E21BABBF-2CFB-49E5-81EF-42D4A7C37B9F}"/>
    <dgm:cxn modelId="{C95757F4-BD6A-4465-85DB-C92E55A6827B}" type="presOf" srcId="{1ED3933C-0388-4450-938B-9888F06F6229}" destId="{E41678A6-DC01-4DAA-B760-73894CD58BC8}" srcOrd="1" destOrd="0" presId="urn:microsoft.com/office/officeart/2005/8/layout/orgChart1"/>
    <dgm:cxn modelId="{C745CB99-DE6D-4A1B-BC9F-0EE04B4EF3AC}" type="presOf" srcId="{F96287F3-551B-47CC-A8BF-6DE1DBDA4732}" destId="{548B6A35-9F95-4B38-84E7-BC4511889E96}" srcOrd="0" destOrd="0" presId="urn:microsoft.com/office/officeart/2005/8/layout/orgChart1"/>
    <dgm:cxn modelId="{C80468C9-E841-4D33-9989-649AD216EED3}" type="presOf" srcId="{B00E92CB-AEF9-4CB7-B5BA-743396652233}" destId="{D1F52837-112E-4340-A04F-0F0870C7AE10}" srcOrd="0" destOrd="0" presId="urn:microsoft.com/office/officeart/2005/8/layout/orgChart1"/>
    <dgm:cxn modelId="{6DDD80D9-0FD3-4659-87BA-6EDE99F62E52}" type="presOf" srcId="{0AC17536-5522-4223-9A9F-204B6B90BE78}" destId="{F380BDBE-7DE8-400F-BE5B-1FCECBC15C3D}" srcOrd="1" destOrd="0" presId="urn:microsoft.com/office/officeart/2005/8/layout/orgChart1"/>
    <dgm:cxn modelId="{2C270579-156C-46D2-9B4C-9D22CCFA2E11}" type="presOf" srcId="{49E56BB7-D823-466D-A845-F0E545718ADC}" destId="{77733A5E-328A-4639-A993-15C47BDA065F}" srcOrd="1" destOrd="0" presId="urn:microsoft.com/office/officeart/2005/8/layout/orgChart1"/>
    <dgm:cxn modelId="{67887E32-F77A-4489-A968-3439C3CEAB9E}" type="presOf" srcId="{5D5BC3B9-15DC-42F0-A552-5B89F2E15479}" destId="{1249D383-A762-48D7-A2C2-16E82460B3A3}" srcOrd="0" destOrd="0" presId="urn:microsoft.com/office/officeart/2005/8/layout/orgChart1"/>
    <dgm:cxn modelId="{F6CBC530-1A08-400D-8F97-3F3BAAB2E21D}" type="presParOf" srcId="{548B6A35-9F95-4B38-84E7-BC4511889E96}" destId="{42968E3C-200D-4EEB-BBD7-A44FC53E2739}" srcOrd="0" destOrd="0" presId="urn:microsoft.com/office/officeart/2005/8/layout/orgChart1"/>
    <dgm:cxn modelId="{40182FB2-D20F-4ACC-8023-FF39DF7E69B7}" type="presParOf" srcId="{42968E3C-200D-4EEB-BBD7-A44FC53E2739}" destId="{3B69DE07-33E2-4D7C-AAE9-63291E09DBC3}" srcOrd="0" destOrd="0" presId="urn:microsoft.com/office/officeart/2005/8/layout/orgChart1"/>
    <dgm:cxn modelId="{D4F326D1-EA27-4923-87F1-DA33461D1098}" type="presParOf" srcId="{3B69DE07-33E2-4D7C-AAE9-63291E09DBC3}" destId="{FE14AE6D-AF71-445C-8A37-EEC4DA258CAD}" srcOrd="0" destOrd="0" presId="urn:microsoft.com/office/officeart/2005/8/layout/orgChart1"/>
    <dgm:cxn modelId="{6E7EC766-76E2-443B-9A00-B94E843ED819}" type="presParOf" srcId="{3B69DE07-33E2-4D7C-AAE9-63291E09DBC3}" destId="{77733A5E-328A-4639-A993-15C47BDA065F}" srcOrd="1" destOrd="0" presId="urn:microsoft.com/office/officeart/2005/8/layout/orgChart1"/>
    <dgm:cxn modelId="{5C842521-D320-4CA5-89FB-F7130CD6C8EB}" type="presParOf" srcId="{42968E3C-200D-4EEB-BBD7-A44FC53E2739}" destId="{24E4706C-3D37-4E8B-97C6-AE1E19A6A630}" srcOrd="1" destOrd="0" presId="urn:microsoft.com/office/officeart/2005/8/layout/orgChart1"/>
    <dgm:cxn modelId="{1FCCC18B-0430-4FC7-9CB5-0ABE78984689}" type="presParOf" srcId="{24E4706C-3D37-4E8B-97C6-AE1E19A6A630}" destId="{F4844777-38C7-4A86-AAAB-5A8240488B61}" srcOrd="0" destOrd="0" presId="urn:microsoft.com/office/officeart/2005/8/layout/orgChart1"/>
    <dgm:cxn modelId="{1672F695-DDD8-4223-A424-6DACFD012DD7}" type="presParOf" srcId="{24E4706C-3D37-4E8B-97C6-AE1E19A6A630}" destId="{9A7C4721-5584-4C96-9E7B-D7EF2B10579A}" srcOrd="1" destOrd="0" presId="urn:microsoft.com/office/officeart/2005/8/layout/orgChart1"/>
    <dgm:cxn modelId="{A9624512-5716-4670-BD0A-21F418FFA581}" type="presParOf" srcId="{9A7C4721-5584-4C96-9E7B-D7EF2B10579A}" destId="{788E6BDD-9CCB-44D3-A752-4EBFD976B43E}" srcOrd="0" destOrd="0" presId="urn:microsoft.com/office/officeart/2005/8/layout/orgChart1"/>
    <dgm:cxn modelId="{9A8CA6B8-94C8-475A-8FAD-609D0E725C85}" type="presParOf" srcId="{788E6BDD-9CCB-44D3-A752-4EBFD976B43E}" destId="{F8915682-B9AB-4CD2-896C-03413D3A3334}" srcOrd="0" destOrd="0" presId="urn:microsoft.com/office/officeart/2005/8/layout/orgChart1"/>
    <dgm:cxn modelId="{0EFAC91D-8518-4746-9A3A-9E4AC6D5A48C}" type="presParOf" srcId="{788E6BDD-9CCB-44D3-A752-4EBFD976B43E}" destId="{AE927685-8678-4BD9-9586-D9E7CA6A0CED}" srcOrd="1" destOrd="0" presId="urn:microsoft.com/office/officeart/2005/8/layout/orgChart1"/>
    <dgm:cxn modelId="{442A0F8D-2D47-48D5-8925-75FC0E7F3683}" type="presParOf" srcId="{9A7C4721-5584-4C96-9E7B-D7EF2B10579A}" destId="{A835B82F-A0D8-41EB-BD8A-50907677AAF9}" srcOrd="1" destOrd="0" presId="urn:microsoft.com/office/officeart/2005/8/layout/orgChart1"/>
    <dgm:cxn modelId="{EDAC22FC-9466-4D78-AEA0-ED4A107DF4BE}" type="presParOf" srcId="{A835B82F-A0D8-41EB-BD8A-50907677AAF9}" destId="{DC926334-F08F-4C55-8CD4-B4FE778EF727}" srcOrd="0" destOrd="0" presId="urn:microsoft.com/office/officeart/2005/8/layout/orgChart1"/>
    <dgm:cxn modelId="{8F899A96-DF0B-4C7B-8277-CC7DF90226DE}" type="presParOf" srcId="{A835B82F-A0D8-41EB-BD8A-50907677AAF9}" destId="{569153D8-39FA-428B-836B-096B77AFB921}" srcOrd="1" destOrd="0" presId="urn:microsoft.com/office/officeart/2005/8/layout/orgChart1"/>
    <dgm:cxn modelId="{A1852BD6-10E0-41F8-9211-EAEA91507E0C}" type="presParOf" srcId="{569153D8-39FA-428B-836B-096B77AFB921}" destId="{DB8AC331-7CF9-401D-89EB-D1FDD874F03C}" srcOrd="0" destOrd="0" presId="urn:microsoft.com/office/officeart/2005/8/layout/orgChart1"/>
    <dgm:cxn modelId="{0380052C-120F-4523-83DB-2F4706352973}" type="presParOf" srcId="{DB8AC331-7CF9-401D-89EB-D1FDD874F03C}" destId="{1249D383-A762-48D7-A2C2-16E82460B3A3}" srcOrd="0" destOrd="0" presId="urn:microsoft.com/office/officeart/2005/8/layout/orgChart1"/>
    <dgm:cxn modelId="{FAF6C171-0A76-4B85-A68A-27329CC0831B}" type="presParOf" srcId="{DB8AC331-7CF9-401D-89EB-D1FDD874F03C}" destId="{C55F81B8-C176-4E49-8442-94659A0D98BA}" srcOrd="1" destOrd="0" presId="urn:microsoft.com/office/officeart/2005/8/layout/orgChart1"/>
    <dgm:cxn modelId="{F3D5E9A5-FE74-4314-8FAC-C93B95C76FF2}" type="presParOf" srcId="{569153D8-39FA-428B-836B-096B77AFB921}" destId="{2AACC70C-E127-4774-85FF-4FF2D28D9BBB}" srcOrd="1" destOrd="0" presId="urn:microsoft.com/office/officeart/2005/8/layout/orgChart1"/>
    <dgm:cxn modelId="{5E9EBE82-B6B1-413E-9B46-B3F82E8431DA}" type="presParOf" srcId="{569153D8-39FA-428B-836B-096B77AFB921}" destId="{590B8FCB-D4F7-4A4F-B793-AFA93E400E84}" srcOrd="2" destOrd="0" presId="urn:microsoft.com/office/officeart/2005/8/layout/orgChart1"/>
    <dgm:cxn modelId="{6B5EFD87-D59D-4FDA-9EE3-E93BACC2ED6C}" type="presParOf" srcId="{A835B82F-A0D8-41EB-BD8A-50907677AAF9}" destId="{A74622F2-2796-4ABE-B5CA-53BC226A2BB1}" srcOrd="2" destOrd="0" presId="urn:microsoft.com/office/officeart/2005/8/layout/orgChart1"/>
    <dgm:cxn modelId="{A6FAEC23-0E2F-45FA-AFEE-80E1EF0FE6B6}" type="presParOf" srcId="{A835B82F-A0D8-41EB-BD8A-50907677AAF9}" destId="{1D499153-DF4E-4A07-950D-C779482512EA}" srcOrd="3" destOrd="0" presId="urn:microsoft.com/office/officeart/2005/8/layout/orgChart1"/>
    <dgm:cxn modelId="{B81B9E04-8E5F-4F12-9A41-5DA99222F15A}" type="presParOf" srcId="{1D499153-DF4E-4A07-950D-C779482512EA}" destId="{32FFCBE1-335D-4FDB-92D1-12B123CF9E52}" srcOrd="0" destOrd="0" presId="urn:microsoft.com/office/officeart/2005/8/layout/orgChart1"/>
    <dgm:cxn modelId="{D9A01D13-1B6E-44FE-ABDE-8A580E098E36}" type="presParOf" srcId="{32FFCBE1-335D-4FDB-92D1-12B123CF9E52}" destId="{4A473E83-375C-47FA-9E67-D8DF13B8ACEA}" srcOrd="0" destOrd="0" presId="urn:microsoft.com/office/officeart/2005/8/layout/orgChart1"/>
    <dgm:cxn modelId="{83DB52B0-9C79-4682-823E-969C995E337C}" type="presParOf" srcId="{32FFCBE1-335D-4FDB-92D1-12B123CF9E52}" destId="{F380BDBE-7DE8-400F-BE5B-1FCECBC15C3D}" srcOrd="1" destOrd="0" presId="urn:microsoft.com/office/officeart/2005/8/layout/orgChart1"/>
    <dgm:cxn modelId="{A9953087-A45A-4178-A1E5-F944EFEA50AA}" type="presParOf" srcId="{1D499153-DF4E-4A07-950D-C779482512EA}" destId="{85CBE494-BF21-4372-8D52-8F2C29B86F87}" srcOrd="1" destOrd="0" presId="urn:microsoft.com/office/officeart/2005/8/layout/orgChart1"/>
    <dgm:cxn modelId="{9FD6D340-4F15-47A8-A447-C6C034B636B7}" type="presParOf" srcId="{1D499153-DF4E-4A07-950D-C779482512EA}" destId="{D62F81DB-9203-4680-9E66-6A95DEE987B7}" srcOrd="2" destOrd="0" presId="urn:microsoft.com/office/officeart/2005/8/layout/orgChart1"/>
    <dgm:cxn modelId="{D073E15E-E53A-4C0F-979C-5F2966E70E50}" type="presParOf" srcId="{A835B82F-A0D8-41EB-BD8A-50907677AAF9}" destId="{975D23CE-CF33-4087-830D-7A1545041B45}" srcOrd="4" destOrd="0" presId="urn:microsoft.com/office/officeart/2005/8/layout/orgChart1"/>
    <dgm:cxn modelId="{65A50B64-F706-48E0-A754-302646932C93}" type="presParOf" srcId="{A835B82F-A0D8-41EB-BD8A-50907677AAF9}" destId="{4197114C-81A9-4B86-9E02-F474DA1D0FE6}" srcOrd="5" destOrd="0" presId="urn:microsoft.com/office/officeart/2005/8/layout/orgChart1"/>
    <dgm:cxn modelId="{716EE668-6BF1-4558-8CD4-ED4D6617E969}" type="presParOf" srcId="{4197114C-81A9-4B86-9E02-F474DA1D0FE6}" destId="{04D5D493-BA88-4E32-9820-11DD1F87A97C}" srcOrd="0" destOrd="0" presId="urn:microsoft.com/office/officeart/2005/8/layout/orgChart1"/>
    <dgm:cxn modelId="{8669A660-350E-48D1-87E8-C7F12166929D}" type="presParOf" srcId="{04D5D493-BA88-4E32-9820-11DD1F87A97C}" destId="{E490834B-AEFE-4F09-AF0E-AA07C297469C}" srcOrd="0" destOrd="0" presId="urn:microsoft.com/office/officeart/2005/8/layout/orgChart1"/>
    <dgm:cxn modelId="{1B7B1BED-8612-4B04-9FA3-70758B34E88E}" type="presParOf" srcId="{04D5D493-BA88-4E32-9820-11DD1F87A97C}" destId="{C6BBD9B3-FFF7-4F56-B6C7-FFFE54F7B5C6}" srcOrd="1" destOrd="0" presId="urn:microsoft.com/office/officeart/2005/8/layout/orgChart1"/>
    <dgm:cxn modelId="{1C4CEDCA-E5DE-475C-9776-43FF2071E997}" type="presParOf" srcId="{4197114C-81A9-4B86-9E02-F474DA1D0FE6}" destId="{A8823966-8060-4FEB-8B79-C07CDA751CEC}" srcOrd="1" destOrd="0" presId="urn:microsoft.com/office/officeart/2005/8/layout/orgChart1"/>
    <dgm:cxn modelId="{85A58636-A4CA-49B4-BD94-BB6FB14DFE13}" type="presParOf" srcId="{4197114C-81A9-4B86-9E02-F474DA1D0FE6}" destId="{6DC871DE-2EF4-447F-B567-3ADAD91343B6}" srcOrd="2" destOrd="0" presId="urn:microsoft.com/office/officeart/2005/8/layout/orgChart1"/>
    <dgm:cxn modelId="{89B184A0-37F7-4F11-8867-F23957C4C690}" type="presParOf" srcId="{9A7C4721-5584-4C96-9E7B-D7EF2B10579A}" destId="{F34310EF-9918-43FD-B260-F973C6623FD4}" srcOrd="2" destOrd="0" presId="urn:microsoft.com/office/officeart/2005/8/layout/orgChart1"/>
    <dgm:cxn modelId="{3070A259-91CF-441F-B02B-0ECAABCED7E8}" type="presParOf" srcId="{24E4706C-3D37-4E8B-97C6-AE1E19A6A630}" destId="{48D7026A-2A42-4D46-BED2-F4FCFBE332CA}" srcOrd="2" destOrd="0" presId="urn:microsoft.com/office/officeart/2005/8/layout/orgChart1"/>
    <dgm:cxn modelId="{D543A2F7-5347-4CE0-B012-02EABC19ADD7}" type="presParOf" srcId="{24E4706C-3D37-4E8B-97C6-AE1E19A6A630}" destId="{BB6F8158-5DF8-4A9A-8C03-001893F396F5}" srcOrd="3" destOrd="0" presId="urn:microsoft.com/office/officeart/2005/8/layout/orgChart1"/>
    <dgm:cxn modelId="{13E89C37-74E1-4DCE-BFCE-F64031EA77AF}" type="presParOf" srcId="{BB6F8158-5DF8-4A9A-8C03-001893F396F5}" destId="{E175F1D4-C38A-4E1E-9342-4344351CBB62}" srcOrd="0" destOrd="0" presId="urn:microsoft.com/office/officeart/2005/8/layout/orgChart1"/>
    <dgm:cxn modelId="{96C12748-B9C3-451C-9AD7-E4D8CCAD5527}" type="presParOf" srcId="{E175F1D4-C38A-4E1E-9342-4344351CBB62}" destId="{AEC89DD7-DB1C-436A-9788-7FC2F86C4610}" srcOrd="0" destOrd="0" presId="urn:microsoft.com/office/officeart/2005/8/layout/orgChart1"/>
    <dgm:cxn modelId="{D195F35E-AAFF-4C38-B845-9EC1E5813D8C}" type="presParOf" srcId="{E175F1D4-C38A-4E1E-9342-4344351CBB62}" destId="{9B3B2DDA-3FCF-4711-A816-CD377E4FB709}" srcOrd="1" destOrd="0" presId="urn:microsoft.com/office/officeart/2005/8/layout/orgChart1"/>
    <dgm:cxn modelId="{8AE1603E-A8A9-4A4E-8F09-1F248F26DFAB}" type="presParOf" srcId="{BB6F8158-5DF8-4A9A-8C03-001893F396F5}" destId="{1C9DE83D-6637-4428-A0FE-B81A2D1BC910}" srcOrd="1" destOrd="0" presId="urn:microsoft.com/office/officeart/2005/8/layout/orgChart1"/>
    <dgm:cxn modelId="{CD5B7D9F-0591-42E3-BFC5-22E7234EBD67}" type="presParOf" srcId="{BB6F8158-5DF8-4A9A-8C03-001893F396F5}" destId="{98065277-84D6-4A2A-8BAC-BECC61CDE029}" srcOrd="2" destOrd="0" presId="urn:microsoft.com/office/officeart/2005/8/layout/orgChart1"/>
    <dgm:cxn modelId="{4BFEF15B-6669-4B92-A3D1-1A1FFDFDF94F}" type="presParOf" srcId="{24E4706C-3D37-4E8B-97C6-AE1E19A6A630}" destId="{5F5FA4CA-8BDD-4BF2-842A-AAA6FA215E9A}" srcOrd="4" destOrd="0" presId="urn:microsoft.com/office/officeart/2005/8/layout/orgChart1"/>
    <dgm:cxn modelId="{126D9683-4AF9-492E-8428-2F8DFA22C561}" type="presParOf" srcId="{24E4706C-3D37-4E8B-97C6-AE1E19A6A630}" destId="{834E6D62-53DD-418C-94E9-A0264FA356E4}" srcOrd="5" destOrd="0" presId="urn:microsoft.com/office/officeart/2005/8/layout/orgChart1"/>
    <dgm:cxn modelId="{46F5ED06-F27B-465A-876D-E408352AC061}" type="presParOf" srcId="{834E6D62-53DD-418C-94E9-A0264FA356E4}" destId="{70383AB5-BA4B-4A44-9207-ACD87E4FAF9F}" srcOrd="0" destOrd="0" presId="urn:microsoft.com/office/officeart/2005/8/layout/orgChart1"/>
    <dgm:cxn modelId="{BA5A3914-3833-4854-B66C-83D27B177C96}" type="presParOf" srcId="{70383AB5-BA4B-4A44-9207-ACD87E4FAF9F}" destId="{E6384B82-3D2F-46FF-AB17-FB6AACC5CCEA}" srcOrd="0" destOrd="0" presId="urn:microsoft.com/office/officeart/2005/8/layout/orgChart1"/>
    <dgm:cxn modelId="{371F0EF4-D4B6-453E-BAA3-7DBFE3F1DD17}" type="presParOf" srcId="{70383AB5-BA4B-4A44-9207-ACD87E4FAF9F}" destId="{0210AE01-FD06-46FB-A355-2190D0B3B66D}" srcOrd="1" destOrd="0" presId="urn:microsoft.com/office/officeart/2005/8/layout/orgChart1"/>
    <dgm:cxn modelId="{26BC7437-502F-4B64-B2FA-E9700EC3BA45}" type="presParOf" srcId="{834E6D62-53DD-418C-94E9-A0264FA356E4}" destId="{C46611DD-51B0-4061-9C60-9F88C35DC520}" srcOrd="1" destOrd="0" presId="urn:microsoft.com/office/officeart/2005/8/layout/orgChart1"/>
    <dgm:cxn modelId="{20ED5F2C-9514-402C-B1D6-1CBBBFAA3874}" type="presParOf" srcId="{834E6D62-53DD-418C-94E9-A0264FA356E4}" destId="{29667739-0100-4F96-B85E-2CB85A3AE234}" srcOrd="2" destOrd="0" presId="urn:microsoft.com/office/officeart/2005/8/layout/orgChart1"/>
    <dgm:cxn modelId="{6A4413EB-16D6-459F-B533-28C84FDDFBD2}" type="presParOf" srcId="{24E4706C-3D37-4E8B-97C6-AE1E19A6A630}" destId="{3DBAFF1B-DB7A-4CDB-9B2A-25001FBFF883}" srcOrd="6" destOrd="0" presId="urn:microsoft.com/office/officeart/2005/8/layout/orgChart1"/>
    <dgm:cxn modelId="{FE8A5625-6B5E-452F-BCAA-2F7EE9281950}" type="presParOf" srcId="{24E4706C-3D37-4E8B-97C6-AE1E19A6A630}" destId="{855A69A3-90D7-4009-A940-A2AAB33FABF0}" srcOrd="7" destOrd="0" presId="urn:microsoft.com/office/officeart/2005/8/layout/orgChart1"/>
    <dgm:cxn modelId="{C8B9552A-E552-4EDE-974D-A6F7A02257DC}" type="presParOf" srcId="{855A69A3-90D7-4009-A940-A2AAB33FABF0}" destId="{B25E1D1D-5F57-4634-9F4C-19BB825EA56A}" srcOrd="0" destOrd="0" presId="urn:microsoft.com/office/officeart/2005/8/layout/orgChart1"/>
    <dgm:cxn modelId="{5115A466-A2FA-414C-8C82-BFA742C8BB9C}" type="presParOf" srcId="{B25E1D1D-5F57-4634-9F4C-19BB825EA56A}" destId="{C9D71EB0-48B8-4118-B88D-90AD6421F30C}" srcOrd="0" destOrd="0" presId="urn:microsoft.com/office/officeart/2005/8/layout/orgChart1"/>
    <dgm:cxn modelId="{53D4444E-7E26-4A02-B517-023D80AB99F4}" type="presParOf" srcId="{B25E1D1D-5F57-4634-9F4C-19BB825EA56A}" destId="{583D02B5-C0F1-4C65-98D7-3FD3CBEA1B29}" srcOrd="1" destOrd="0" presId="urn:microsoft.com/office/officeart/2005/8/layout/orgChart1"/>
    <dgm:cxn modelId="{88CE1A9A-F795-4D57-BF07-F37DFDCCB16F}" type="presParOf" srcId="{855A69A3-90D7-4009-A940-A2AAB33FABF0}" destId="{3F168697-362C-4FEC-B4BA-644938DE9F83}" srcOrd="1" destOrd="0" presId="urn:microsoft.com/office/officeart/2005/8/layout/orgChart1"/>
    <dgm:cxn modelId="{E5DDAD54-5F01-4489-9F56-ED0AFE181833}" type="presParOf" srcId="{3F168697-362C-4FEC-B4BA-644938DE9F83}" destId="{ECDBF94D-0E4D-4CE3-916D-B68C31CBEE14}" srcOrd="0" destOrd="0" presId="urn:microsoft.com/office/officeart/2005/8/layout/orgChart1"/>
    <dgm:cxn modelId="{7D049595-9A0C-4939-AB27-5567781B5286}" type="presParOf" srcId="{3F168697-362C-4FEC-B4BA-644938DE9F83}" destId="{A6453B7B-7F54-427A-93F3-CB8130CF18FB}" srcOrd="1" destOrd="0" presId="urn:microsoft.com/office/officeart/2005/8/layout/orgChart1"/>
    <dgm:cxn modelId="{4E42D830-80BE-4060-B1A7-024CD9B69B9A}" type="presParOf" srcId="{A6453B7B-7F54-427A-93F3-CB8130CF18FB}" destId="{1DB48653-DC68-4181-B519-911531FC1794}" srcOrd="0" destOrd="0" presId="urn:microsoft.com/office/officeart/2005/8/layout/orgChart1"/>
    <dgm:cxn modelId="{AE6B2264-0C3B-464D-9506-99164CAC6CEA}" type="presParOf" srcId="{1DB48653-DC68-4181-B519-911531FC1794}" destId="{28654A61-05EE-4950-A4D1-140E7E7E89F0}" srcOrd="0" destOrd="0" presId="urn:microsoft.com/office/officeart/2005/8/layout/orgChart1"/>
    <dgm:cxn modelId="{C99213CC-36A4-4436-BAAE-4EA309E4D8E2}" type="presParOf" srcId="{1DB48653-DC68-4181-B519-911531FC1794}" destId="{2CF411BE-FC9B-456C-BB2B-5494295803C6}" srcOrd="1" destOrd="0" presId="urn:microsoft.com/office/officeart/2005/8/layout/orgChart1"/>
    <dgm:cxn modelId="{285D4205-2ED0-4C94-9993-D155E4CB1B86}" type="presParOf" srcId="{A6453B7B-7F54-427A-93F3-CB8130CF18FB}" destId="{9D1DEBF5-146D-4B2C-B728-10E6E76AEC6D}" srcOrd="1" destOrd="0" presId="urn:microsoft.com/office/officeart/2005/8/layout/orgChart1"/>
    <dgm:cxn modelId="{E28D7484-2710-4DC8-9348-5A5A05833B59}" type="presParOf" srcId="{A6453B7B-7F54-427A-93F3-CB8130CF18FB}" destId="{B54977E5-8CA4-41DF-8A22-BB9AAED95F01}" srcOrd="2" destOrd="0" presId="urn:microsoft.com/office/officeart/2005/8/layout/orgChart1"/>
    <dgm:cxn modelId="{9B44DB97-7B7C-4751-A153-E8EEFAF44258}" type="presParOf" srcId="{3F168697-362C-4FEC-B4BA-644938DE9F83}" destId="{F6CFC6A9-679F-4FF3-A212-6BB081875BD4}" srcOrd="2" destOrd="0" presId="urn:microsoft.com/office/officeart/2005/8/layout/orgChart1"/>
    <dgm:cxn modelId="{879EBFCC-264D-4E05-839B-7A485851743B}" type="presParOf" srcId="{3F168697-362C-4FEC-B4BA-644938DE9F83}" destId="{04643C7E-DDD0-4BCA-AD75-5FF4066F4240}" srcOrd="3" destOrd="0" presId="urn:microsoft.com/office/officeart/2005/8/layout/orgChart1"/>
    <dgm:cxn modelId="{CA13F207-EA9B-4684-AA75-DD1708C15957}" type="presParOf" srcId="{04643C7E-DDD0-4BCA-AD75-5FF4066F4240}" destId="{2EB7BA71-A694-420F-B0AE-37C12A38F00F}" srcOrd="0" destOrd="0" presId="urn:microsoft.com/office/officeart/2005/8/layout/orgChart1"/>
    <dgm:cxn modelId="{4A329967-AE2D-4358-A794-C0DE3D5DC91B}" type="presParOf" srcId="{2EB7BA71-A694-420F-B0AE-37C12A38F00F}" destId="{D0108F98-0AE4-4D7D-9F52-93EAD25B719E}" srcOrd="0" destOrd="0" presId="urn:microsoft.com/office/officeart/2005/8/layout/orgChart1"/>
    <dgm:cxn modelId="{4B977EBF-79BF-4EF4-B86E-5A8B90E2BA6B}" type="presParOf" srcId="{2EB7BA71-A694-420F-B0AE-37C12A38F00F}" destId="{38F1AD71-A2FE-4635-8819-9328EE6C12A1}" srcOrd="1" destOrd="0" presId="urn:microsoft.com/office/officeart/2005/8/layout/orgChart1"/>
    <dgm:cxn modelId="{82C1D60F-C82C-4DE0-9C8F-D4E08304C7CA}" type="presParOf" srcId="{04643C7E-DDD0-4BCA-AD75-5FF4066F4240}" destId="{D6B0C2A2-9067-47F8-B6E8-86D46991A1DD}" srcOrd="1" destOrd="0" presId="urn:microsoft.com/office/officeart/2005/8/layout/orgChart1"/>
    <dgm:cxn modelId="{FAC3D60E-5595-4146-BEE5-A06A382B849F}" type="presParOf" srcId="{04643C7E-DDD0-4BCA-AD75-5FF4066F4240}" destId="{FECEB771-F5D2-41A4-BFA1-1C32AA73F98C}" srcOrd="2" destOrd="0" presId="urn:microsoft.com/office/officeart/2005/8/layout/orgChart1"/>
    <dgm:cxn modelId="{37ACF1DD-C900-433E-9872-A7B43D222026}" type="presParOf" srcId="{3F168697-362C-4FEC-B4BA-644938DE9F83}" destId="{522A4C64-BBE1-43AF-BFEC-E36D2706577D}" srcOrd="4" destOrd="0" presId="urn:microsoft.com/office/officeart/2005/8/layout/orgChart1"/>
    <dgm:cxn modelId="{998D5AFF-0184-4168-B195-47381129112A}" type="presParOf" srcId="{3F168697-362C-4FEC-B4BA-644938DE9F83}" destId="{BC710553-E921-488B-86A4-3EEA3EFB69BD}" srcOrd="5" destOrd="0" presId="urn:microsoft.com/office/officeart/2005/8/layout/orgChart1"/>
    <dgm:cxn modelId="{A5E50655-4F55-4379-BB0A-C18976BD2D79}" type="presParOf" srcId="{BC710553-E921-488B-86A4-3EEA3EFB69BD}" destId="{0455464D-92AA-4CC0-A831-A9E5080B5115}" srcOrd="0" destOrd="0" presId="urn:microsoft.com/office/officeart/2005/8/layout/orgChart1"/>
    <dgm:cxn modelId="{C0A9CBC5-E42E-4B7E-838B-9D42569A2FDE}" type="presParOf" srcId="{0455464D-92AA-4CC0-A831-A9E5080B5115}" destId="{D1F52837-112E-4340-A04F-0F0870C7AE10}" srcOrd="0" destOrd="0" presId="urn:microsoft.com/office/officeart/2005/8/layout/orgChart1"/>
    <dgm:cxn modelId="{5A46A675-A59C-4073-98F4-D7007AFBABDB}" type="presParOf" srcId="{0455464D-92AA-4CC0-A831-A9E5080B5115}" destId="{FB123D73-8EF2-46A1-BB68-B24B28E162D4}" srcOrd="1" destOrd="0" presId="urn:microsoft.com/office/officeart/2005/8/layout/orgChart1"/>
    <dgm:cxn modelId="{98B5406C-EB65-4752-9D7C-3D871EBF2188}" type="presParOf" srcId="{BC710553-E921-488B-86A4-3EEA3EFB69BD}" destId="{F0FBE8D9-1855-4962-946B-696F47E4FECF}" srcOrd="1" destOrd="0" presId="urn:microsoft.com/office/officeart/2005/8/layout/orgChart1"/>
    <dgm:cxn modelId="{AFC4FC70-3689-42C0-B4F5-7FBAD0247CA0}" type="presParOf" srcId="{BC710553-E921-488B-86A4-3EEA3EFB69BD}" destId="{1596BAC6-8FB3-473E-8B33-D79C4BBE89ED}" srcOrd="2" destOrd="0" presId="urn:microsoft.com/office/officeart/2005/8/layout/orgChart1"/>
    <dgm:cxn modelId="{7C9ED8C6-7405-4137-909B-6C8C7E5F1F83}" type="presParOf" srcId="{3F168697-362C-4FEC-B4BA-644938DE9F83}" destId="{900F007D-0051-4FDA-9EA2-400986A80F3C}" srcOrd="6" destOrd="0" presId="urn:microsoft.com/office/officeart/2005/8/layout/orgChart1"/>
    <dgm:cxn modelId="{0679609C-68B3-45CF-A34C-A4B158406288}" type="presParOf" srcId="{3F168697-362C-4FEC-B4BA-644938DE9F83}" destId="{B88A5EAF-D658-48AC-B2D4-4812C87278D3}" srcOrd="7" destOrd="0" presId="urn:microsoft.com/office/officeart/2005/8/layout/orgChart1"/>
    <dgm:cxn modelId="{16994DA4-4942-4BDF-B7B9-9C40CAB99399}" type="presParOf" srcId="{B88A5EAF-D658-48AC-B2D4-4812C87278D3}" destId="{295ECB1A-7F50-41C0-8A75-D1606BE6030E}" srcOrd="0" destOrd="0" presId="urn:microsoft.com/office/officeart/2005/8/layout/orgChart1"/>
    <dgm:cxn modelId="{E94898A5-4B07-4C2B-A265-08B923E2CED6}" type="presParOf" srcId="{295ECB1A-7F50-41C0-8A75-D1606BE6030E}" destId="{7B5B5B99-8585-46D0-B222-BD598553796D}" srcOrd="0" destOrd="0" presId="urn:microsoft.com/office/officeart/2005/8/layout/orgChart1"/>
    <dgm:cxn modelId="{8925CEEE-EAA8-4C3A-8445-DC9BD8DAA687}" type="presParOf" srcId="{295ECB1A-7F50-41C0-8A75-D1606BE6030E}" destId="{E41678A6-DC01-4DAA-B760-73894CD58BC8}" srcOrd="1" destOrd="0" presId="urn:microsoft.com/office/officeart/2005/8/layout/orgChart1"/>
    <dgm:cxn modelId="{63EB4957-5D9C-4387-BDA2-076A14935BAA}" type="presParOf" srcId="{B88A5EAF-D658-48AC-B2D4-4812C87278D3}" destId="{3F80282C-E571-4FEA-A132-0B062DA98E6A}" srcOrd="1" destOrd="0" presId="urn:microsoft.com/office/officeart/2005/8/layout/orgChart1"/>
    <dgm:cxn modelId="{945BFEC6-D9DF-4604-8147-D04003034FB9}" type="presParOf" srcId="{B88A5EAF-D658-48AC-B2D4-4812C87278D3}" destId="{D885DCB9-3242-4BE0-95D1-D07F465DB298}" srcOrd="2" destOrd="0" presId="urn:microsoft.com/office/officeart/2005/8/layout/orgChart1"/>
    <dgm:cxn modelId="{29E15CED-F1AF-41DE-A04C-2C9FB7BD5FC7}" type="presParOf" srcId="{855A69A3-90D7-4009-A940-A2AAB33FABF0}" destId="{A9AE9108-4EB2-4ADA-80E3-3C0C27978F9A}" srcOrd="2" destOrd="0" presId="urn:microsoft.com/office/officeart/2005/8/layout/orgChart1"/>
    <dgm:cxn modelId="{01ABCDF8-6087-4878-BDB9-338BC1AF2E9A}" type="presParOf" srcId="{42968E3C-200D-4EEB-BBD7-A44FC53E2739}" destId="{9FF909A5-008E-4467-BDA9-969D183E291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56F6B57-E1B4-439C-8C7C-8BE2402F84D4}" type="doc">
      <dgm:prSet loTypeId="urn:microsoft.com/office/officeart/2005/8/layout/hierarchy6" loCatId="hierarchy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B49161C-43AC-46BE-94EB-C3F54560A628}">
      <dgm:prSet phldrT="[Text]"/>
      <dgm:spPr/>
      <dgm:t>
        <a:bodyPr/>
        <a:lstStyle/>
        <a:p>
          <a:r>
            <a:rPr lang="en-US" dirty="0" smtClean="0"/>
            <a:t>Epithelial cells</a:t>
          </a:r>
          <a:endParaRPr lang="en-US" dirty="0"/>
        </a:p>
      </dgm:t>
    </dgm:pt>
    <dgm:pt modelId="{83A01FB8-402D-464F-A5C9-1001E40CB59C}" type="parTrans" cxnId="{91C50EAB-8150-471D-BAA4-255039A21643}">
      <dgm:prSet/>
      <dgm:spPr/>
      <dgm:t>
        <a:bodyPr/>
        <a:lstStyle/>
        <a:p>
          <a:endParaRPr lang="en-US"/>
        </a:p>
      </dgm:t>
    </dgm:pt>
    <dgm:pt modelId="{DA658A92-822C-4C46-9A9D-B8820E3ECA8C}" type="sibTrans" cxnId="{91C50EAB-8150-471D-BAA4-255039A21643}">
      <dgm:prSet/>
      <dgm:spPr/>
      <dgm:t>
        <a:bodyPr/>
        <a:lstStyle/>
        <a:p>
          <a:endParaRPr lang="en-US"/>
        </a:p>
      </dgm:t>
    </dgm:pt>
    <dgm:pt modelId="{7590EC41-D311-4136-B31B-A6D0F02D4CC0}">
      <dgm:prSet phldrT="[Text]"/>
      <dgm:spPr/>
      <dgm:t>
        <a:bodyPr/>
        <a:lstStyle/>
        <a:p>
          <a:r>
            <a:rPr lang="en-US" dirty="0" smtClean="0"/>
            <a:t>Transitional</a:t>
          </a:r>
          <a:endParaRPr lang="en-US" dirty="0"/>
        </a:p>
      </dgm:t>
    </dgm:pt>
    <dgm:pt modelId="{B90210F4-56D2-4361-90E6-8CF5B5883ED2}" type="parTrans" cxnId="{E977A4A3-FAB5-410C-8B3E-C2E12665C0A6}">
      <dgm:prSet/>
      <dgm:spPr/>
      <dgm:t>
        <a:bodyPr/>
        <a:lstStyle/>
        <a:p>
          <a:endParaRPr lang="en-US"/>
        </a:p>
      </dgm:t>
    </dgm:pt>
    <dgm:pt modelId="{774B976F-D9BC-4F8B-8D5D-2B567883FC79}" type="sibTrans" cxnId="{E977A4A3-FAB5-410C-8B3E-C2E12665C0A6}">
      <dgm:prSet/>
      <dgm:spPr/>
      <dgm:t>
        <a:bodyPr/>
        <a:lstStyle/>
        <a:p>
          <a:endParaRPr lang="en-US"/>
        </a:p>
      </dgm:t>
    </dgm:pt>
    <dgm:pt modelId="{59A6246F-9285-4F55-B4C7-5FDC75EF15BC}">
      <dgm:prSet phldrT="[Text]"/>
      <dgm:spPr/>
      <dgm:t>
        <a:bodyPr/>
        <a:lstStyle/>
        <a:p>
          <a:r>
            <a:rPr lang="en-US" dirty="0" smtClean="0"/>
            <a:t>Renal tubular</a:t>
          </a:r>
          <a:endParaRPr lang="en-US" dirty="0"/>
        </a:p>
      </dgm:t>
    </dgm:pt>
    <dgm:pt modelId="{AEFBE45A-5098-42B7-B930-4C0E5A3AD81C}" type="parTrans" cxnId="{368B9BA9-FA49-498D-9A0C-7665793760DE}">
      <dgm:prSet/>
      <dgm:spPr/>
      <dgm:t>
        <a:bodyPr/>
        <a:lstStyle/>
        <a:p>
          <a:endParaRPr lang="en-US"/>
        </a:p>
      </dgm:t>
    </dgm:pt>
    <dgm:pt modelId="{AEC88DF8-260E-4E3B-A6E2-3E3CDB805B11}" type="sibTrans" cxnId="{368B9BA9-FA49-498D-9A0C-7665793760DE}">
      <dgm:prSet/>
      <dgm:spPr/>
      <dgm:t>
        <a:bodyPr/>
        <a:lstStyle/>
        <a:p>
          <a:endParaRPr lang="en-US"/>
        </a:p>
      </dgm:t>
    </dgm:pt>
    <dgm:pt modelId="{136E787A-4DAE-49DE-8403-1FF2869D48B8}">
      <dgm:prSet/>
      <dgm:spPr/>
      <dgm:t>
        <a:bodyPr/>
        <a:lstStyle/>
        <a:p>
          <a:r>
            <a:rPr lang="en-US" dirty="0" smtClean="0"/>
            <a:t>Squamous</a:t>
          </a:r>
          <a:endParaRPr lang="en-US" dirty="0"/>
        </a:p>
      </dgm:t>
    </dgm:pt>
    <dgm:pt modelId="{9AA6B704-3ECB-4C76-821B-CAD9B61C3797}" type="parTrans" cxnId="{63570588-24E0-48E7-86DC-A7DEDF7A704A}">
      <dgm:prSet/>
      <dgm:spPr/>
      <dgm:t>
        <a:bodyPr/>
        <a:lstStyle/>
        <a:p>
          <a:endParaRPr lang="en-US"/>
        </a:p>
      </dgm:t>
    </dgm:pt>
    <dgm:pt modelId="{5C30C101-6E7C-44CC-9B28-5E9AEFA7A4E6}" type="sibTrans" cxnId="{63570588-24E0-48E7-86DC-A7DEDF7A704A}">
      <dgm:prSet/>
      <dgm:spPr/>
      <dgm:t>
        <a:bodyPr/>
        <a:lstStyle/>
        <a:p>
          <a:endParaRPr lang="en-US"/>
        </a:p>
      </dgm:t>
    </dgm:pt>
    <dgm:pt modelId="{B9E1561E-A62D-4A39-B06E-0F09B09F98F9}" type="pres">
      <dgm:prSet presAssocID="{156F6B57-E1B4-439C-8C7C-8BE2402F84D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09645A-1A8D-4197-B5D6-75C0072C8D64}" type="pres">
      <dgm:prSet presAssocID="{156F6B57-E1B4-439C-8C7C-8BE2402F84D4}" presName="hierFlow" presStyleCnt="0"/>
      <dgm:spPr/>
    </dgm:pt>
    <dgm:pt modelId="{7D0B0D30-F8BF-4CE7-885B-B1871B82E1D9}" type="pres">
      <dgm:prSet presAssocID="{156F6B57-E1B4-439C-8C7C-8BE2402F84D4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90E6EF8A-809C-49B8-ABD6-5DACBF50A331}" type="pres">
      <dgm:prSet presAssocID="{CB49161C-43AC-46BE-94EB-C3F54560A628}" presName="Name14" presStyleCnt="0"/>
      <dgm:spPr/>
    </dgm:pt>
    <dgm:pt modelId="{5F6E5282-27E1-4ADC-97A4-F217904FEC32}" type="pres">
      <dgm:prSet presAssocID="{CB49161C-43AC-46BE-94EB-C3F54560A628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56FD5C-4568-4179-9AE5-E02605AFAE02}" type="pres">
      <dgm:prSet presAssocID="{CB49161C-43AC-46BE-94EB-C3F54560A628}" presName="hierChild2" presStyleCnt="0"/>
      <dgm:spPr/>
    </dgm:pt>
    <dgm:pt modelId="{10E20FBA-E688-4A84-941B-C5AE4B9F91E4}" type="pres">
      <dgm:prSet presAssocID="{9AA6B704-3ECB-4C76-821B-CAD9B61C3797}" presName="Name19" presStyleLbl="parChTrans1D2" presStyleIdx="0" presStyleCnt="3"/>
      <dgm:spPr/>
      <dgm:t>
        <a:bodyPr/>
        <a:lstStyle/>
        <a:p>
          <a:endParaRPr lang="en-US"/>
        </a:p>
      </dgm:t>
    </dgm:pt>
    <dgm:pt modelId="{35AB7786-3A8A-43CB-984E-4EF63AFB1716}" type="pres">
      <dgm:prSet presAssocID="{136E787A-4DAE-49DE-8403-1FF2869D48B8}" presName="Name21" presStyleCnt="0"/>
      <dgm:spPr/>
    </dgm:pt>
    <dgm:pt modelId="{0964D507-2BB3-407C-A779-3DFD866EBF83}" type="pres">
      <dgm:prSet presAssocID="{136E787A-4DAE-49DE-8403-1FF2869D48B8}" presName="level2Shape" presStyleLbl="node2" presStyleIdx="0" presStyleCnt="3"/>
      <dgm:spPr/>
      <dgm:t>
        <a:bodyPr/>
        <a:lstStyle/>
        <a:p>
          <a:endParaRPr lang="en-US"/>
        </a:p>
      </dgm:t>
    </dgm:pt>
    <dgm:pt modelId="{2CEE1E8C-8CE2-4DBE-85BF-E8AD2FDFAC58}" type="pres">
      <dgm:prSet presAssocID="{136E787A-4DAE-49DE-8403-1FF2869D48B8}" presName="hierChild3" presStyleCnt="0"/>
      <dgm:spPr/>
    </dgm:pt>
    <dgm:pt modelId="{3AA40E25-48A7-4567-AB59-C478417F8537}" type="pres">
      <dgm:prSet presAssocID="{B90210F4-56D2-4361-90E6-8CF5B5883ED2}" presName="Name19" presStyleLbl="parChTrans1D2" presStyleIdx="1" presStyleCnt="3"/>
      <dgm:spPr/>
      <dgm:t>
        <a:bodyPr/>
        <a:lstStyle/>
        <a:p>
          <a:endParaRPr lang="en-US"/>
        </a:p>
      </dgm:t>
    </dgm:pt>
    <dgm:pt modelId="{F1F8EB56-F4B2-4143-BB9D-905B671FD27C}" type="pres">
      <dgm:prSet presAssocID="{7590EC41-D311-4136-B31B-A6D0F02D4CC0}" presName="Name21" presStyleCnt="0"/>
      <dgm:spPr/>
    </dgm:pt>
    <dgm:pt modelId="{F55DE930-8E9C-4DD4-ADC9-903D059EF7D6}" type="pres">
      <dgm:prSet presAssocID="{7590EC41-D311-4136-B31B-A6D0F02D4CC0}" presName="level2Shape" presStyleLbl="node2" presStyleIdx="1" presStyleCnt="3"/>
      <dgm:spPr/>
      <dgm:t>
        <a:bodyPr/>
        <a:lstStyle/>
        <a:p>
          <a:endParaRPr lang="en-US"/>
        </a:p>
      </dgm:t>
    </dgm:pt>
    <dgm:pt modelId="{5BFDC0DD-4BE1-4CA3-BDCB-952EBB2CCA3C}" type="pres">
      <dgm:prSet presAssocID="{7590EC41-D311-4136-B31B-A6D0F02D4CC0}" presName="hierChild3" presStyleCnt="0"/>
      <dgm:spPr/>
    </dgm:pt>
    <dgm:pt modelId="{7F576927-7B95-4FF0-9B1D-492B6589DC42}" type="pres">
      <dgm:prSet presAssocID="{AEFBE45A-5098-42B7-B930-4C0E5A3AD81C}" presName="Name19" presStyleLbl="parChTrans1D2" presStyleIdx="2" presStyleCnt="3"/>
      <dgm:spPr/>
      <dgm:t>
        <a:bodyPr/>
        <a:lstStyle/>
        <a:p>
          <a:endParaRPr lang="en-US"/>
        </a:p>
      </dgm:t>
    </dgm:pt>
    <dgm:pt modelId="{9E146FEB-7110-4149-A147-BE138B3C7C76}" type="pres">
      <dgm:prSet presAssocID="{59A6246F-9285-4F55-B4C7-5FDC75EF15BC}" presName="Name21" presStyleCnt="0"/>
      <dgm:spPr/>
    </dgm:pt>
    <dgm:pt modelId="{D39DCB10-85C7-48BE-A931-6FF4FAF6E887}" type="pres">
      <dgm:prSet presAssocID="{59A6246F-9285-4F55-B4C7-5FDC75EF15BC}" presName="level2Shape" presStyleLbl="node2" presStyleIdx="2" presStyleCnt="3"/>
      <dgm:spPr/>
      <dgm:t>
        <a:bodyPr/>
        <a:lstStyle/>
        <a:p>
          <a:endParaRPr lang="en-US"/>
        </a:p>
      </dgm:t>
    </dgm:pt>
    <dgm:pt modelId="{ECB94406-C99F-4C94-9EAF-176E48DC1C6B}" type="pres">
      <dgm:prSet presAssocID="{59A6246F-9285-4F55-B4C7-5FDC75EF15BC}" presName="hierChild3" presStyleCnt="0"/>
      <dgm:spPr/>
    </dgm:pt>
    <dgm:pt modelId="{772BBA7D-997F-4A7F-B8BD-5989CAA6240A}" type="pres">
      <dgm:prSet presAssocID="{156F6B57-E1B4-439C-8C7C-8BE2402F84D4}" presName="bgShapesFlow" presStyleCnt="0"/>
      <dgm:spPr/>
    </dgm:pt>
  </dgm:ptLst>
  <dgm:cxnLst>
    <dgm:cxn modelId="{368B9BA9-FA49-498D-9A0C-7665793760DE}" srcId="{CB49161C-43AC-46BE-94EB-C3F54560A628}" destId="{59A6246F-9285-4F55-B4C7-5FDC75EF15BC}" srcOrd="2" destOrd="0" parTransId="{AEFBE45A-5098-42B7-B930-4C0E5A3AD81C}" sibTransId="{AEC88DF8-260E-4E3B-A6E2-3E3CDB805B11}"/>
    <dgm:cxn modelId="{E977A4A3-FAB5-410C-8B3E-C2E12665C0A6}" srcId="{CB49161C-43AC-46BE-94EB-C3F54560A628}" destId="{7590EC41-D311-4136-B31B-A6D0F02D4CC0}" srcOrd="1" destOrd="0" parTransId="{B90210F4-56D2-4361-90E6-8CF5B5883ED2}" sibTransId="{774B976F-D9BC-4F8B-8D5D-2B567883FC79}"/>
    <dgm:cxn modelId="{50A34380-25AC-4AD3-A57D-41BDC8B00B9E}" type="presOf" srcId="{9AA6B704-3ECB-4C76-821B-CAD9B61C3797}" destId="{10E20FBA-E688-4A84-941B-C5AE4B9F91E4}" srcOrd="0" destOrd="0" presId="urn:microsoft.com/office/officeart/2005/8/layout/hierarchy6"/>
    <dgm:cxn modelId="{63570588-24E0-48E7-86DC-A7DEDF7A704A}" srcId="{CB49161C-43AC-46BE-94EB-C3F54560A628}" destId="{136E787A-4DAE-49DE-8403-1FF2869D48B8}" srcOrd="0" destOrd="0" parTransId="{9AA6B704-3ECB-4C76-821B-CAD9B61C3797}" sibTransId="{5C30C101-6E7C-44CC-9B28-5E9AEFA7A4E6}"/>
    <dgm:cxn modelId="{A3A18FAE-9BDA-4EA8-9505-A96667BE258B}" type="presOf" srcId="{CB49161C-43AC-46BE-94EB-C3F54560A628}" destId="{5F6E5282-27E1-4ADC-97A4-F217904FEC32}" srcOrd="0" destOrd="0" presId="urn:microsoft.com/office/officeart/2005/8/layout/hierarchy6"/>
    <dgm:cxn modelId="{E2AAFE6E-06B6-41AA-AD1B-D06DA947EDA8}" type="presOf" srcId="{136E787A-4DAE-49DE-8403-1FF2869D48B8}" destId="{0964D507-2BB3-407C-A779-3DFD866EBF83}" srcOrd="0" destOrd="0" presId="urn:microsoft.com/office/officeart/2005/8/layout/hierarchy6"/>
    <dgm:cxn modelId="{A9EAAB30-956D-46A2-A29E-A71B12A38C05}" type="presOf" srcId="{7590EC41-D311-4136-B31B-A6D0F02D4CC0}" destId="{F55DE930-8E9C-4DD4-ADC9-903D059EF7D6}" srcOrd="0" destOrd="0" presId="urn:microsoft.com/office/officeart/2005/8/layout/hierarchy6"/>
    <dgm:cxn modelId="{91C50EAB-8150-471D-BAA4-255039A21643}" srcId="{156F6B57-E1B4-439C-8C7C-8BE2402F84D4}" destId="{CB49161C-43AC-46BE-94EB-C3F54560A628}" srcOrd="0" destOrd="0" parTransId="{83A01FB8-402D-464F-A5C9-1001E40CB59C}" sibTransId="{DA658A92-822C-4C46-9A9D-B8820E3ECA8C}"/>
    <dgm:cxn modelId="{B657C0BF-D2B1-46CF-AAE4-379F5AEEAA29}" type="presOf" srcId="{59A6246F-9285-4F55-B4C7-5FDC75EF15BC}" destId="{D39DCB10-85C7-48BE-A931-6FF4FAF6E887}" srcOrd="0" destOrd="0" presId="urn:microsoft.com/office/officeart/2005/8/layout/hierarchy6"/>
    <dgm:cxn modelId="{A16D66FE-AAAB-4F24-B01C-88A06C310FED}" type="presOf" srcId="{B90210F4-56D2-4361-90E6-8CF5B5883ED2}" destId="{3AA40E25-48A7-4567-AB59-C478417F8537}" srcOrd="0" destOrd="0" presId="urn:microsoft.com/office/officeart/2005/8/layout/hierarchy6"/>
    <dgm:cxn modelId="{179DD5F7-7FC5-44C4-BA4F-48CE72F55EBB}" type="presOf" srcId="{AEFBE45A-5098-42B7-B930-4C0E5A3AD81C}" destId="{7F576927-7B95-4FF0-9B1D-492B6589DC42}" srcOrd="0" destOrd="0" presId="urn:microsoft.com/office/officeart/2005/8/layout/hierarchy6"/>
    <dgm:cxn modelId="{95BAD627-8163-44B0-BD4E-1E5E5A40415C}" type="presOf" srcId="{156F6B57-E1B4-439C-8C7C-8BE2402F84D4}" destId="{B9E1561E-A62D-4A39-B06E-0F09B09F98F9}" srcOrd="0" destOrd="0" presId="urn:microsoft.com/office/officeart/2005/8/layout/hierarchy6"/>
    <dgm:cxn modelId="{C8B556C5-DCBE-47B1-BE5A-7E5ADAD03FE5}" type="presParOf" srcId="{B9E1561E-A62D-4A39-B06E-0F09B09F98F9}" destId="{4309645A-1A8D-4197-B5D6-75C0072C8D64}" srcOrd="0" destOrd="0" presId="urn:microsoft.com/office/officeart/2005/8/layout/hierarchy6"/>
    <dgm:cxn modelId="{48AC8D9C-A520-4A4B-9DB2-E3705206D6A5}" type="presParOf" srcId="{4309645A-1A8D-4197-B5D6-75C0072C8D64}" destId="{7D0B0D30-F8BF-4CE7-885B-B1871B82E1D9}" srcOrd="0" destOrd="0" presId="urn:microsoft.com/office/officeart/2005/8/layout/hierarchy6"/>
    <dgm:cxn modelId="{D4601BC3-7349-45C1-8E9F-44C7356F3A0F}" type="presParOf" srcId="{7D0B0D30-F8BF-4CE7-885B-B1871B82E1D9}" destId="{90E6EF8A-809C-49B8-ABD6-5DACBF50A331}" srcOrd="0" destOrd="0" presId="urn:microsoft.com/office/officeart/2005/8/layout/hierarchy6"/>
    <dgm:cxn modelId="{5482E6B6-07F5-44B2-A1E5-4C3709932CD0}" type="presParOf" srcId="{90E6EF8A-809C-49B8-ABD6-5DACBF50A331}" destId="{5F6E5282-27E1-4ADC-97A4-F217904FEC32}" srcOrd="0" destOrd="0" presId="urn:microsoft.com/office/officeart/2005/8/layout/hierarchy6"/>
    <dgm:cxn modelId="{E142909F-AF3D-440C-BC18-3895AAA357EC}" type="presParOf" srcId="{90E6EF8A-809C-49B8-ABD6-5DACBF50A331}" destId="{8756FD5C-4568-4179-9AE5-E02605AFAE02}" srcOrd="1" destOrd="0" presId="urn:microsoft.com/office/officeart/2005/8/layout/hierarchy6"/>
    <dgm:cxn modelId="{54112D5B-3AB2-4876-9865-CD53B51F3294}" type="presParOf" srcId="{8756FD5C-4568-4179-9AE5-E02605AFAE02}" destId="{10E20FBA-E688-4A84-941B-C5AE4B9F91E4}" srcOrd="0" destOrd="0" presId="urn:microsoft.com/office/officeart/2005/8/layout/hierarchy6"/>
    <dgm:cxn modelId="{9D8F959E-A04C-40C2-942F-BFCADC9472C0}" type="presParOf" srcId="{8756FD5C-4568-4179-9AE5-E02605AFAE02}" destId="{35AB7786-3A8A-43CB-984E-4EF63AFB1716}" srcOrd="1" destOrd="0" presId="urn:microsoft.com/office/officeart/2005/8/layout/hierarchy6"/>
    <dgm:cxn modelId="{ED31FFE2-3FE3-4ABA-B862-D08366FD5F66}" type="presParOf" srcId="{35AB7786-3A8A-43CB-984E-4EF63AFB1716}" destId="{0964D507-2BB3-407C-A779-3DFD866EBF83}" srcOrd="0" destOrd="0" presId="urn:microsoft.com/office/officeart/2005/8/layout/hierarchy6"/>
    <dgm:cxn modelId="{AD78C65A-8C33-4AD3-98EC-3013E2468064}" type="presParOf" srcId="{35AB7786-3A8A-43CB-984E-4EF63AFB1716}" destId="{2CEE1E8C-8CE2-4DBE-85BF-E8AD2FDFAC58}" srcOrd="1" destOrd="0" presId="urn:microsoft.com/office/officeart/2005/8/layout/hierarchy6"/>
    <dgm:cxn modelId="{6E3D471E-7494-4F68-A255-4606DA0F8B96}" type="presParOf" srcId="{8756FD5C-4568-4179-9AE5-E02605AFAE02}" destId="{3AA40E25-48A7-4567-AB59-C478417F8537}" srcOrd="2" destOrd="0" presId="urn:microsoft.com/office/officeart/2005/8/layout/hierarchy6"/>
    <dgm:cxn modelId="{DA908298-5A35-4670-B877-BD0243E58B90}" type="presParOf" srcId="{8756FD5C-4568-4179-9AE5-E02605AFAE02}" destId="{F1F8EB56-F4B2-4143-BB9D-905B671FD27C}" srcOrd="3" destOrd="0" presId="urn:microsoft.com/office/officeart/2005/8/layout/hierarchy6"/>
    <dgm:cxn modelId="{BF652BBF-0A2E-4406-B1F0-45A03DA418E7}" type="presParOf" srcId="{F1F8EB56-F4B2-4143-BB9D-905B671FD27C}" destId="{F55DE930-8E9C-4DD4-ADC9-903D059EF7D6}" srcOrd="0" destOrd="0" presId="urn:microsoft.com/office/officeart/2005/8/layout/hierarchy6"/>
    <dgm:cxn modelId="{2A7A32E2-4760-4553-AE5B-7234914BE42F}" type="presParOf" srcId="{F1F8EB56-F4B2-4143-BB9D-905B671FD27C}" destId="{5BFDC0DD-4BE1-4CA3-BDCB-952EBB2CCA3C}" srcOrd="1" destOrd="0" presId="urn:microsoft.com/office/officeart/2005/8/layout/hierarchy6"/>
    <dgm:cxn modelId="{012A9801-2B72-4CFB-BE96-788283E81B5A}" type="presParOf" srcId="{8756FD5C-4568-4179-9AE5-E02605AFAE02}" destId="{7F576927-7B95-4FF0-9B1D-492B6589DC42}" srcOrd="4" destOrd="0" presId="urn:microsoft.com/office/officeart/2005/8/layout/hierarchy6"/>
    <dgm:cxn modelId="{9765EA72-2E01-40AF-B88D-9F61E29BB224}" type="presParOf" srcId="{8756FD5C-4568-4179-9AE5-E02605AFAE02}" destId="{9E146FEB-7110-4149-A147-BE138B3C7C76}" srcOrd="5" destOrd="0" presId="urn:microsoft.com/office/officeart/2005/8/layout/hierarchy6"/>
    <dgm:cxn modelId="{E4C891EC-37E3-4CE9-8BCB-B2DDB2A52D78}" type="presParOf" srcId="{9E146FEB-7110-4149-A147-BE138B3C7C76}" destId="{D39DCB10-85C7-48BE-A931-6FF4FAF6E887}" srcOrd="0" destOrd="0" presId="urn:microsoft.com/office/officeart/2005/8/layout/hierarchy6"/>
    <dgm:cxn modelId="{FD74E7E9-2E1A-4D88-8B57-84A448B65779}" type="presParOf" srcId="{9E146FEB-7110-4149-A147-BE138B3C7C76}" destId="{ECB94406-C99F-4C94-9EAF-176E48DC1C6B}" srcOrd="1" destOrd="0" presId="urn:microsoft.com/office/officeart/2005/8/layout/hierarchy6"/>
    <dgm:cxn modelId="{2E2AD2CC-5BF0-4336-AC89-FBDDF6EBA5F6}" type="presParOf" srcId="{B9E1561E-A62D-4A39-B06E-0F09B09F98F9}" destId="{772BBA7D-997F-4A7F-B8BD-5989CAA6240A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9528163-D631-4CE6-9507-FB6EBD057C16}" type="doc">
      <dgm:prSet loTypeId="urn:microsoft.com/office/officeart/2005/8/layout/hierarchy6" loCatId="hierarchy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A0EA8139-0500-47C9-8652-129B26C06DF9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microorganisms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868DA4BA-5D2C-4581-A4C0-74F48427806B}" type="parTrans" cxnId="{B7A247DB-8077-4978-81D7-86AE089D0C1B}">
      <dgm:prSet/>
      <dgm:spPr/>
      <dgm:t>
        <a:bodyPr/>
        <a:lstStyle/>
        <a:p>
          <a:endParaRPr lang="en-US"/>
        </a:p>
      </dgm:t>
    </dgm:pt>
    <dgm:pt modelId="{487938A2-5C5B-4BB5-9776-D7DAECA7EE2C}" type="sibTrans" cxnId="{B7A247DB-8077-4978-81D7-86AE089D0C1B}">
      <dgm:prSet/>
      <dgm:spPr/>
      <dgm:t>
        <a:bodyPr/>
        <a:lstStyle/>
        <a:p>
          <a:endParaRPr lang="en-US"/>
        </a:p>
      </dgm:t>
    </dgm:pt>
    <dgm:pt modelId="{A1CDE77B-071E-47FA-BB18-2AFCE89F0CFC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parasites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DE79CCD1-31B3-4B82-A4ED-F26B84E9079D}" type="parTrans" cxnId="{A799CAF4-7C82-475E-A214-FC655619AC59}">
      <dgm:prSet/>
      <dgm:spPr/>
      <dgm:t>
        <a:bodyPr/>
        <a:lstStyle/>
        <a:p>
          <a:endParaRPr lang="en-US"/>
        </a:p>
      </dgm:t>
    </dgm:pt>
    <dgm:pt modelId="{7F14E5F2-8002-4FC7-A5B5-B84FC980AA4A}" type="sibTrans" cxnId="{A799CAF4-7C82-475E-A214-FC655619AC59}">
      <dgm:prSet/>
      <dgm:spPr/>
      <dgm:t>
        <a:bodyPr/>
        <a:lstStyle/>
        <a:p>
          <a:endParaRPr lang="en-US"/>
        </a:p>
      </dgm:t>
    </dgm:pt>
    <dgm:pt modelId="{8CF76984-2752-4066-8C7C-1876AFEABEFF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yeast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7F0D9DCD-0ED7-47DD-AD2B-FEB1B0BF2A4E}" type="parTrans" cxnId="{217529C5-C323-4C4E-AFC4-9BBB2BFD4036}">
      <dgm:prSet/>
      <dgm:spPr/>
      <dgm:t>
        <a:bodyPr/>
        <a:lstStyle/>
        <a:p>
          <a:endParaRPr lang="en-US"/>
        </a:p>
      </dgm:t>
    </dgm:pt>
    <dgm:pt modelId="{E8003C89-8AFA-4205-AFF7-4EF3E83E095F}" type="sibTrans" cxnId="{217529C5-C323-4C4E-AFC4-9BBB2BFD4036}">
      <dgm:prSet/>
      <dgm:spPr/>
      <dgm:t>
        <a:bodyPr/>
        <a:lstStyle/>
        <a:p>
          <a:endParaRPr lang="en-US"/>
        </a:p>
      </dgm:t>
    </dgm:pt>
    <dgm:pt modelId="{1B76E784-5583-4681-A0B6-C654EC003A37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bacteria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C963CF7F-A284-4923-9E8A-8E10273D36F8}" type="parTrans" cxnId="{2BC3C0C0-0DC0-4FD2-ADB6-F937D7B599A5}">
      <dgm:prSet/>
      <dgm:spPr/>
      <dgm:t>
        <a:bodyPr/>
        <a:lstStyle/>
        <a:p>
          <a:endParaRPr lang="en-US"/>
        </a:p>
      </dgm:t>
    </dgm:pt>
    <dgm:pt modelId="{039B833C-117A-4152-9EF6-E051E80423A5}" type="sibTrans" cxnId="{2BC3C0C0-0DC0-4FD2-ADB6-F937D7B599A5}">
      <dgm:prSet/>
      <dgm:spPr/>
      <dgm:t>
        <a:bodyPr/>
        <a:lstStyle/>
        <a:p>
          <a:endParaRPr lang="en-US"/>
        </a:p>
      </dgm:t>
    </dgm:pt>
    <dgm:pt modelId="{F1379ED4-220C-4DA3-A52C-0CC7C4250D6B}" type="pres">
      <dgm:prSet presAssocID="{89528163-D631-4CE6-9507-FB6EBD057C1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1CFB85-DC21-4E38-A211-548985DFB79A}" type="pres">
      <dgm:prSet presAssocID="{89528163-D631-4CE6-9507-FB6EBD057C16}" presName="hierFlow" presStyleCnt="0"/>
      <dgm:spPr/>
    </dgm:pt>
    <dgm:pt modelId="{090DCFA3-D248-436D-87A0-E7CFEEBD9E30}" type="pres">
      <dgm:prSet presAssocID="{89528163-D631-4CE6-9507-FB6EBD057C1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D9E4546F-F49F-4489-932A-9462DF649846}" type="pres">
      <dgm:prSet presAssocID="{A0EA8139-0500-47C9-8652-129B26C06DF9}" presName="Name14" presStyleCnt="0"/>
      <dgm:spPr/>
    </dgm:pt>
    <dgm:pt modelId="{622AE8F4-4162-47B9-BB23-6E51CE4DEB3A}" type="pres">
      <dgm:prSet presAssocID="{A0EA8139-0500-47C9-8652-129B26C06DF9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E07DF4-F11C-41FD-A13C-91F817107F56}" type="pres">
      <dgm:prSet presAssocID="{A0EA8139-0500-47C9-8652-129B26C06DF9}" presName="hierChild2" presStyleCnt="0"/>
      <dgm:spPr/>
    </dgm:pt>
    <dgm:pt modelId="{49C47ACD-4A1A-4D61-9C04-2D41BAA17B7E}" type="pres">
      <dgm:prSet presAssocID="{DE79CCD1-31B3-4B82-A4ED-F26B84E9079D}" presName="Name19" presStyleLbl="parChTrans1D2" presStyleIdx="0" presStyleCnt="3"/>
      <dgm:spPr/>
      <dgm:t>
        <a:bodyPr/>
        <a:lstStyle/>
        <a:p>
          <a:endParaRPr lang="en-US"/>
        </a:p>
      </dgm:t>
    </dgm:pt>
    <dgm:pt modelId="{91FBF4C5-9991-4CFC-BCC9-577ED5560565}" type="pres">
      <dgm:prSet presAssocID="{A1CDE77B-071E-47FA-BB18-2AFCE89F0CFC}" presName="Name21" presStyleCnt="0"/>
      <dgm:spPr/>
    </dgm:pt>
    <dgm:pt modelId="{0518EAA1-DB9C-4F40-A653-A46C3B6BA8AD}" type="pres">
      <dgm:prSet presAssocID="{A1CDE77B-071E-47FA-BB18-2AFCE89F0CFC}" presName="level2Shape" presStyleLbl="node2" presStyleIdx="0" presStyleCnt="3"/>
      <dgm:spPr/>
      <dgm:t>
        <a:bodyPr/>
        <a:lstStyle/>
        <a:p>
          <a:endParaRPr lang="en-US"/>
        </a:p>
      </dgm:t>
    </dgm:pt>
    <dgm:pt modelId="{C2D22F10-616F-472E-BF8D-5C0FC5F690B1}" type="pres">
      <dgm:prSet presAssocID="{A1CDE77B-071E-47FA-BB18-2AFCE89F0CFC}" presName="hierChild3" presStyleCnt="0"/>
      <dgm:spPr/>
    </dgm:pt>
    <dgm:pt modelId="{371E3E91-BEA0-40E8-B027-28A4CE5C2A57}" type="pres">
      <dgm:prSet presAssocID="{C963CF7F-A284-4923-9E8A-8E10273D36F8}" presName="Name19" presStyleLbl="parChTrans1D2" presStyleIdx="1" presStyleCnt="3"/>
      <dgm:spPr/>
      <dgm:t>
        <a:bodyPr/>
        <a:lstStyle/>
        <a:p>
          <a:endParaRPr lang="en-US"/>
        </a:p>
      </dgm:t>
    </dgm:pt>
    <dgm:pt modelId="{6E6A3B37-7F08-466F-9981-28C7E2A64937}" type="pres">
      <dgm:prSet presAssocID="{1B76E784-5583-4681-A0B6-C654EC003A37}" presName="Name21" presStyleCnt="0"/>
      <dgm:spPr/>
    </dgm:pt>
    <dgm:pt modelId="{186F69A7-54AE-49A8-AA9B-C439810CD131}" type="pres">
      <dgm:prSet presAssocID="{1B76E784-5583-4681-A0B6-C654EC003A37}" presName="level2Shape" presStyleLbl="node2" presStyleIdx="1" presStyleCnt="3"/>
      <dgm:spPr/>
      <dgm:t>
        <a:bodyPr/>
        <a:lstStyle/>
        <a:p>
          <a:endParaRPr lang="en-US"/>
        </a:p>
      </dgm:t>
    </dgm:pt>
    <dgm:pt modelId="{A0C90A07-24C6-47ED-B255-BF3A07784A3E}" type="pres">
      <dgm:prSet presAssocID="{1B76E784-5583-4681-A0B6-C654EC003A37}" presName="hierChild3" presStyleCnt="0"/>
      <dgm:spPr/>
    </dgm:pt>
    <dgm:pt modelId="{74D51AFE-2281-44BC-A6B6-776DCE92A99A}" type="pres">
      <dgm:prSet presAssocID="{7F0D9DCD-0ED7-47DD-AD2B-FEB1B0BF2A4E}" presName="Name19" presStyleLbl="parChTrans1D2" presStyleIdx="2" presStyleCnt="3"/>
      <dgm:spPr/>
      <dgm:t>
        <a:bodyPr/>
        <a:lstStyle/>
        <a:p>
          <a:endParaRPr lang="en-US"/>
        </a:p>
      </dgm:t>
    </dgm:pt>
    <dgm:pt modelId="{930A31E2-DFF1-42A5-AA98-FF6B0E43EE71}" type="pres">
      <dgm:prSet presAssocID="{8CF76984-2752-4066-8C7C-1876AFEABEFF}" presName="Name21" presStyleCnt="0"/>
      <dgm:spPr/>
    </dgm:pt>
    <dgm:pt modelId="{38D2CDB6-3173-4650-A7F4-13ADCE31CC15}" type="pres">
      <dgm:prSet presAssocID="{8CF76984-2752-4066-8C7C-1876AFEABEFF}" presName="level2Shape" presStyleLbl="node2" presStyleIdx="2" presStyleCnt="3"/>
      <dgm:spPr/>
      <dgm:t>
        <a:bodyPr/>
        <a:lstStyle/>
        <a:p>
          <a:endParaRPr lang="en-US"/>
        </a:p>
      </dgm:t>
    </dgm:pt>
    <dgm:pt modelId="{579D4923-48C0-4911-B6EB-E75D1FE7B8A1}" type="pres">
      <dgm:prSet presAssocID="{8CF76984-2752-4066-8C7C-1876AFEABEFF}" presName="hierChild3" presStyleCnt="0"/>
      <dgm:spPr/>
    </dgm:pt>
    <dgm:pt modelId="{7069AEB7-E5C1-4837-AC6D-080CE887A763}" type="pres">
      <dgm:prSet presAssocID="{89528163-D631-4CE6-9507-FB6EBD057C16}" presName="bgShapesFlow" presStyleCnt="0"/>
      <dgm:spPr/>
    </dgm:pt>
  </dgm:ptLst>
  <dgm:cxnLst>
    <dgm:cxn modelId="{217529C5-C323-4C4E-AFC4-9BBB2BFD4036}" srcId="{A0EA8139-0500-47C9-8652-129B26C06DF9}" destId="{8CF76984-2752-4066-8C7C-1876AFEABEFF}" srcOrd="2" destOrd="0" parTransId="{7F0D9DCD-0ED7-47DD-AD2B-FEB1B0BF2A4E}" sibTransId="{E8003C89-8AFA-4205-AFF7-4EF3E83E095F}"/>
    <dgm:cxn modelId="{AD1C2E81-F3E0-4EFD-B22A-9AB733D3501F}" type="presOf" srcId="{8CF76984-2752-4066-8C7C-1876AFEABEFF}" destId="{38D2CDB6-3173-4650-A7F4-13ADCE31CC15}" srcOrd="0" destOrd="0" presId="urn:microsoft.com/office/officeart/2005/8/layout/hierarchy6"/>
    <dgm:cxn modelId="{B7A247DB-8077-4978-81D7-86AE089D0C1B}" srcId="{89528163-D631-4CE6-9507-FB6EBD057C16}" destId="{A0EA8139-0500-47C9-8652-129B26C06DF9}" srcOrd="0" destOrd="0" parTransId="{868DA4BA-5D2C-4581-A4C0-74F48427806B}" sibTransId="{487938A2-5C5B-4BB5-9776-D7DAECA7EE2C}"/>
    <dgm:cxn modelId="{9A5A046D-0119-4290-B472-4C44B2829492}" type="presOf" srcId="{DE79CCD1-31B3-4B82-A4ED-F26B84E9079D}" destId="{49C47ACD-4A1A-4D61-9C04-2D41BAA17B7E}" srcOrd="0" destOrd="0" presId="urn:microsoft.com/office/officeart/2005/8/layout/hierarchy6"/>
    <dgm:cxn modelId="{187F6448-E850-473A-B3B8-B4CD15E25BDE}" type="presOf" srcId="{A1CDE77B-071E-47FA-BB18-2AFCE89F0CFC}" destId="{0518EAA1-DB9C-4F40-A653-A46C3B6BA8AD}" srcOrd="0" destOrd="0" presId="urn:microsoft.com/office/officeart/2005/8/layout/hierarchy6"/>
    <dgm:cxn modelId="{224EFEC6-10C2-4BFA-8105-8E14302F9213}" type="presOf" srcId="{A0EA8139-0500-47C9-8652-129B26C06DF9}" destId="{622AE8F4-4162-47B9-BB23-6E51CE4DEB3A}" srcOrd="0" destOrd="0" presId="urn:microsoft.com/office/officeart/2005/8/layout/hierarchy6"/>
    <dgm:cxn modelId="{057CFDAD-3539-47F8-AC16-4E887C1F410F}" type="presOf" srcId="{C963CF7F-A284-4923-9E8A-8E10273D36F8}" destId="{371E3E91-BEA0-40E8-B027-28A4CE5C2A57}" srcOrd="0" destOrd="0" presId="urn:microsoft.com/office/officeart/2005/8/layout/hierarchy6"/>
    <dgm:cxn modelId="{F476D0BB-CA7C-4294-A21D-6F80D47AD837}" type="presOf" srcId="{7F0D9DCD-0ED7-47DD-AD2B-FEB1B0BF2A4E}" destId="{74D51AFE-2281-44BC-A6B6-776DCE92A99A}" srcOrd="0" destOrd="0" presId="urn:microsoft.com/office/officeart/2005/8/layout/hierarchy6"/>
    <dgm:cxn modelId="{B58B8256-4C82-4EB9-8385-44ACC8C2E872}" type="presOf" srcId="{89528163-D631-4CE6-9507-FB6EBD057C16}" destId="{F1379ED4-220C-4DA3-A52C-0CC7C4250D6B}" srcOrd="0" destOrd="0" presId="urn:microsoft.com/office/officeart/2005/8/layout/hierarchy6"/>
    <dgm:cxn modelId="{A799CAF4-7C82-475E-A214-FC655619AC59}" srcId="{A0EA8139-0500-47C9-8652-129B26C06DF9}" destId="{A1CDE77B-071E-47FA-BB18-2AFCE89F0CFC}" srcOrd="0" destOrd="0" parTransId="{DE79CCD1-31B3-4B82-A4ED-F26B84E9079D}" sibTransId="{7F14E5F2-8002-4FC7-A5B5-B84FC980AA4A}"/>
    <dgm:cxn modelId="{16599663-3678-4C23-AFCD-3E0B7D38AAE1}" type="presOf" srcId="{1B76E784-5583-4681-A0B6-C654EC003A37}" destId="{186F69A7-54AE-49A8-AA9B-C439810CD131}" srcOrd="0" destOrd="0" presId="urn:microsoft.com/office/officeart/2005/8/layout/hierarchy6"/>
    <dgm:cxn modelId="{2BC3C0C0-0DC0-4FD2-ADB6-F937D7B599A5}" srcId="{A0EA8139-0500-47C9-8652-129B26C06DF9}" destId="{1B76E784-5583-4681-A0B6-C654EC003A37}" srcOrd="1" destOrd="0" parTransId="{C963CF7F-A284-4923-9E8A-8E10273D36F8}" sibTransId="{039B833C-117A-4152-9EF6-E051E80423A5}"/>
    <dgm:cxn modelId="{433BA2D5-3BFF-495B-B6F2-CBD6FC6C95C1}" type="presParOf" srcId="{F1379ED4-220C-4DA3-A52C-0CC7C4250D6B}" destId="{6E1CFB85-DC21-4E38-A211-548985DFB79A}" srcOrd="0" destOrd="0" presId="urn:microsoft.com/office/officeart/2005/8/layout/hierarchy6"/>
    <dgm:cxn modelId="{663664A4-E475-4625-9AEB-0710ADDDD4CD}" type="presParOf" srcId="{6E1CFB85-DC21-4E38-A211-548985DFB79A}" destId="{090DCFA3-D248-436D-87A0-E7CFEEBD9E30}" srcOrd="0" destOrd="0" presId="urn:microsoft.com/office/officeart/2005/8/layout/hierarchy6"/>
    <dgm:cxn modelId="{CC502444-E648-4DAC-8537-8E81E18A5D29}" type="presParOf" srcId="{090DCFA3-D248-436D-87A0-E7CFEEBD9E30}" destId="{D9E4546F-F49F-4489-932A-9462DF649846}" srcOrd="0" destOrd="0" presId="urn:microsoft.com/office/officeart/2005/8/layout/hierarchy6"/>
    <dgm:cxn modelId="{D8BEE8B3-7AC0-4228-9F06-9E07399FD59B}" type="presParOf" srcId="{D9E4546F-F49F-4489-932A-9462DF649846}" destId="{622AE8F4-4162-47B9-BB23-6E51CE4DEB3A}" srcOrd="0" destOrd="0" presId="urn:microsoft.com/office/officeart/2005/8/layout/hierarchy6"/>
    <dgm:cxn modelId="{54CC5D94-2CA0-4775-BD27-495F3C7080E2}" type="presParOf" srcId="{D9E4546F-F49F-4489-932A-9462DF649846}" destId="{27E07DF4-F11C-41FD-A13C-91F817107F56}" srcOrd="1" destOrd="0" presId="urn:microsoft.com/office/officeart/2005/8/layout/hierarchy6"/>
    <dgm:cxn modelId="{6C6C61F5-4EB6-4FA1-82ED-FF1358AE4E68}" type="presParOf" srcId="{27E07DF4-F11C-41FD-A13C-91F817107F56}" destId="{49C47ACD-4A1A-4D61-9C04-2D41BAA17B7E}" srcOrd="0" destOrd="0" presId="urn:microsoft.com/office/officeart/2005/8/layout/hierarchy6"/>
    <dgm:cxn modelId="{BB9B7B89-FAB6-41CA-BA73-E5BA44AC0A1D}" type="presParOf" srcId="{27E07DF4-F11C-41FD-A13C-91F817107F56}" destId="{91FBF4C5-9991-4CFC-BCC9-577ED5560565}" srcOrd="1" destOrd="0" presId="urn:microsoft.com/office/officeart/2005/8/layout/hierarchy6"/>
    <dgm:cxn modelId="{EB90D89D-834E-4F60-A331-0F9B26051C5B}" type="presParOf" srcId="{91FBF4C5-9991-4CFC-BCC9-577ED5560565}" destId="{0518EAA1-DB9C-4F40-A653-A46C3B6BA8AD}" srcOrd="0" destOrd="0" presId="urn:microsoft.com/office/officeart/2005/8/layout/hierarchy6"/>
    <dgm:cxn modelId="{50F6F10A-A878-40B0-9D4F-6A9CB206AC41}" type="presParOf" srcId="{91FBF4C5-9991-4CFC-BCC9-577ED5560565}" destId="{C2D22F10-616F-472E-BF8D-5C0FC5F690B1}" srcOrd="1" destOrd="0" presId="urn:microsoft.com/office/officeart/2005/8/layout/hierarchy6"/>
    <dgm:cxn modelId="{23B59738-368A-4B0E-9FA7-0DA9DDBA5E8D}" type="presParOf" srcId="{27E07DF4-F11C-41FD-A13C-91F817107F56}" destId="{371E3E91-BEA0-40E8-B027-28A4CE5C2A57}" srcOrd="2" destOrd="0" presId="urn:microsoft.com/office/officeart/2005/8/layout/hierarchy6"/>
    <dgm:cxn modelId="{53105494-9303-4102-A453-DE413E82FEE4}" type="presParOf" srcId="{27E07DF4-F11C-41FD-A13C-91F817107F56}" destId="{6E6A3B37-7F08-466F-9981-28C7E2A64937}" srcOrd="3" destOrd="0" presId="urn:microsoft.com/office/officeart/2005/8/layout/hierarchy6"/>
    <dgm:cxn modelId="{30D9BF56-6E24-4BFB-A8B0-53D75DB1F698}" type="presParOf" srcId="{6E6A3B37-7F08-466F-9981-28C7E2A64937}" destId="{186F69A7-54AE-49A8-AA9B-C439810CD131}" srcOrd="0" destOrd="0" presId="urn:microsoft.com/office/officeart/2005/8/layout/hierarchy6"/>
    <dgm:cxn modelId="{09F78E9A-E70A-4421-829B-19FFA5E15C6A}" type="presParOf" srcId="{6E6A3B37-7F08-466F-9981-28C7E2A64937}" destId="{A0C90A07-24C6-47ED-B255-BF3A07784A3E}" srcOrd="1" destOrd="0" presId="urn:microsoft.com/office/officeart/2005/8/layout/hierarchy6"/>
    <dgm:cxn modelId="{8A97F4CD-5FE0-4807-A331-4E4C6F99E16D}" type="presParOf" srcId="{27E07DF4-F11C-41FD-A13C-91F817107F56}" destId="{74D51AFE-2281-44BC-A6B6-776DCE92A99A}" srcOrd="4" destOrd="0" presId="urn:microsoft.com/office/officeart/2005/8/layout/hierarchy6"/>
    <dgm:cxn modelId="{150B0175-CC4A-4E3A-BC12-0237E99801A0}" type="presParOf" srcId="{27E07DF4-F11C-41FD-A13C-91F817107F56}" destId="{930A31E2-DFF1-42A5-AA98-FF6B0E43EE71}" srcOrd="5" destOrd="0" presId="urn:microsoft.com/office/officeart/2005/8/layout/hierarchy6"/>
    <dgm:cxn modelId="{9EBD0C04-CB59-492B-87A0-599D4FEF86FB}" type="presParOf" srcId="{930A31E2-DFF1-42A5-AA98-FF6B0E43EE71}" destId="{38D2CDB6-3173-4650-A7F4-13ADCE31CC15}" srcOrd="0" destOrd="0" presId="urn:microsoft.com/office/officeart/2005/8/layout/hierarchy6"/>
    <dgm:cxn modelId="{97A3B158-12DA-4959-9AC8-48AB19800207}" type="presParOf" srcId="{930A31E2-DFF1-42A5-AA98-FF6B0E43EE71}" destId="{579D4923-48C0-4911-B6EB-E75D1FE7B8A1}" srcOrd="1" destOrd="0" presId="urn:microsoft.com/office/officeart/2005/8/layout/hierarchy6"/>
    <dgm:cxn modelId="{91D4355C-AEAC-4766-B9DB-0E15DDCF57A5}" type="presParOf" srcId="{F1379ED4-220C-4DA3-A52C-0CC7C4250D6B}" destId="{7069AEB7-E5C1-4837-AC6D-080CE887A763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gm:drawing xmlns:dgm="http://schemas.openxmlformats.org/drawingml/2006/diagram" xmlns:a="http://schemas.openxmlformats.org/drawingml/2006/main">
  <dsp:spTree xmlns:dsp="http://schemas.microsoft.com/office/drawing/2008/diagram">
    <dsp:nvGrpSpPr>
      <dsp:cNvPr id="0" name=""/>
      <dsp:cNvGrpSpPr/>
    </dsp:nvGrpSpPr>
    <dsp:grpSpPr/>
    <dsp:sp modelId="{416F9930-2B83-47D7-8EED-A9112A69D965}" macro="" textlink="">
      <dsp:nvSpPr>
        <dsp:cNvPr id="0" name=""/>
        <dsp:cNvSpPr/>
      </dsp:nvSpPr>
      <dsp:spPr>
        <a:xfrm>
          <a:off x="6709546" y="855187"/>
          <a:ext cx="105866" cy="48345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4570"/>
              </a:lnTo>
              <a:lnTo>
                <a:pt x="105866" y="483457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EC75E1-82E9-4626-995C-FD16895840A3}" macro="" textlink="">
      <dsp:nvSpPr>
        <dsp:cNvPr id="0" name=""/>
        <dsp:cNvSpPr/>
      </dsp:nvSpPr>
      <dsp:spPr>
        <a:xfrm>
          <a:off x="6709546" y="855187"/>
          <a:ext cx="105866" cy="43334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33468"/>
              </a:lnTo>
              <a:lnTo>
                <a:pt x="105866" y="433346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BFFB78-670E-4819-9152-D63FABA30C3A}" macro="" textlink="">
      <dsp:nvSpPr>
        <dsp:cNvPr id="0" name=""/>
        <dsp:cNvSpPr/>
      </dsp:nvSpPr>
      <dsp:spPr>
        <a:xfrm>
          <a:off x="6709546" y="855187"/>
          <a:ext cx="105866" cy="38323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2367"/>
              </a:lnTo>
              <a:lnTo>
                <a:pt x="105866" y="383236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CA8B6B-3D1A-4DE0-BBF4-DB0BFE884A60}" macro="" textlink="">
      <dsp:nvSpPr>
        <dsp:cNvPr id="0" name=""/>
        <dsp:cNvSpPr/>
      </dsp:nvSpPr>
      <dsp:spPr>
        <a:xfrm>
          <a:off x="6709546" y="855187"/>
          <a:ext cx="105866" cy="3331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1265"/>
              </a:lnTo>
              <a:lnTo>
                <a:pt x="105866" y="333126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5014BD-665D-46AD-BD50-43FD63E7BAED}" macro="" textlink="">
      <dsp:nvSpPr>
        <dsp:cNvPr id="0" name=""/>
        <dsp:cNvSpPr/>
      </dsp:nvSpPr>
      <dsp:spPr>
        <a:xfrm>
          <a:off x="6709546" y="855187"/>
          <a:ext cx="105866" cy="28301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0164"/>
              </a:lnTo>
              <a:lnTo>
                <a:pt x="105866" y="283016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C79685-BC54-4D24-AC30-D23633195CB3}" macro="" textlink="">
      <dsp:nvSpPr>
        <dsp:cNvPr id="0" name=""/>
        <dsp:cNvSpPr/>
      </dsp:nvSpPr>
      <dsp:spPr>
        <a:xfrm>
          <a:off x="6709546" y="855187"/>
          <a:ext cx="105866" cy="23290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9063"/>
              </a:lnTo>
              <a:lnTo>
                <a:pt x="105866" y="232906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A30B2C-6FC9-4D67-8AAD-0F17645079A1}" macro="" textlink="">
      <dsp:nvSpPr>
        <dsp:cNvPr id="0" name=""/>
        <dsp:cNvSpPr/>
      </dsp:nvSpPr>
      <dsp:spPr>
        <a:xfrm>
          <a:off x="6709546" y="855187"/>
          <a:ext cx="105866" cy="18279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7961"/>
              </a:lnTo>
              <a:lnTo>
                <a:pt x="105866" y="182796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5DA036-2EE3-4257-B90A-74B7664E1998}" macro="" textlink="">
      <dsp:nvSpPr>
        <dsp:cNvPr id="0" name=""/>
        <dsp:cNvSpPr/>
      </dsp:nvSpPr>
      <dsp:spPr>
        <a:xfrm>
          <a:off x="6709546" y="855187"/>
          <a:ext cx="105866" cy="13268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6860"/>
              </a:lnTo>
              <a:lnTo>
                <a:pt x="105866" y="132686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3E7343-191A-40CC-97B0-4AE49F46D428}" macro="" textlink="">
      <dsp:nvSpPr>
        <dsp:cNvPr id="0" name=""/>
        <dsp:cNvSpPr/>
      </dsp:nvSpPr>
      <dsp:spPr>
        <a:xfrm>
          <a:off x="6709546" y="855187"/>
          <a:ext cx="105866" cy="825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5758"/>
              </a:lnTo>
              <a:lnTo>
                <a:pt x="105866" y="82575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EDAB26-361E-43E8-B6AE-D7FFD6D0D3E2}" macro="" textlink="">
      <dsp:nvSpPr>
        <dsp:cNvPr id="0" name=""/>
        <dsp:cNvSpPr/>
      </dsp:nvSpPr>
      <dsp:spPr>
        <a:xfrm>
          <a:off x="6709546" y="855187"/>
          <a:ext cx="105866" cy="3246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657"/>
              </a:lnTo>
              <a:lnTo>
                <a:pt x="105866" y="32465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81728F-FBF7-4225-B577-6189EA96140D}" macro="" textlink="">
      <dsp:nvSpPr>
        <dsp:cNvPr id="0" name=""/>
        <dsp:cNvSpPr/>
      </dsp:nvSpPr>
      <dsp:spPr>
        <a:xfrm>
          <a:off x="5924370" y="354086"/>
          <a:ext cx="1067487" cy="148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106"/>
              </a:lnTo>
              <a:lnTo>
                <a:pt x="1067487" y="74106"/>
              </a:lnTo>
              <a:lnTo>
                <a:pt x="1067487" y="14821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14E8CC-72BC-4721-A72D-1E8B11DA68F6}" macro="" textlink="">
      <dsp:nvSpPr>
        <dsp:cNvPr id="0" name=""/>
        <dsp:cNvSpPr/>
      </dsp:nvSpPr>
      <dsp:spPr>
        <a:xfrm>
          <a:off x="5855557" y="1356289"/>
          <a:ext cx="105866" cy="18279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7961"/>
              </a:lnTo>
              <a:lnTo>
                <a:pt x="105866" y="182796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3AB542-5D6E-4B3C-AF19-B7F6D3B19B78}" macro="" textlink="">
      <dsp:nvSpPr>
        <dsp:cNvPr id="0" name=""/>
        <dsp:cNvSpPr/>
      </dsp:nvSpPr>
      <dsp:spPr>
        <a:xfrm>
          <a:off x="5855557" y="1356289"/>
          <a:ext cx="105866" cy="13268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6860"/>
              </a:lnTo>
              <a:lnTo>
                <a:pt x="105866" y="132686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702C71-D2FA-4FF8-9A52-F0DAA4DDB913}" macro="" textlink="">
      <dsp:nvSpPr>
        <dsp:cNvPr id="0" name=""/>
        <dsp:cNvSpPr/>
      </dsp:nvSpPr>
      <dsp:spPr>
        <a:xfrm>
          <a:off x="5855557" y="1356289"/>
          <a:ext cx="105866" cy="825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5758"/>
              </a:lnTo>
              <a:lnTo>
                <a:pt x="105866" y="82575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34E15B-A0E0-4F4C-A0CC-079292673A63}" macro="" textlink="">
      <dsp:nvSpPr>
        <dsp:cNvPr id="0" name=""/>
        <dsp:cNvSpPr/>
      </dsp:nvSpPr>
      <dsp:spPr>
        <a:xfrm>
          <a:off x="5855557" y="1356289"/>
          <a:ext cx="105866" cy="3246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657"/>
              </a:lnTo>
              <a:lnTo>
                <a:pt x="105866" y="32465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C27B7-09BB-4B8D-95B6-526F3624F304}" macro="" textlink="">
      <dsp:nvSpPr>
        <dsp:cNvPr id="0" name=""/>
        <dsp:cNvSpPr/>
      </dsp:nvSpPr>
      <dsp:spPr>
        <a:xfrm>
          <a:off x="4856883" y="855187"/>
          <a:ext cx="1280984" cy="148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106"/>
              </a:lnTo>
              <a:lnTo>
                <a:pt x="1280984" y="74106"/>
              </a:lnTo>
              <a:lnTo>
                <a:pt x="1280984" y="14821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84787C-DF2D-45D9-AACC-FB1C1CB3A12D}" macro="" textlink="">
      <dsp:nvSpPr>
        <dsp:cNvPr id="0" name=""/>
        <dsp:cNvSpPr/>
      </dsp:nvSpPr>
      <dsp:spPr>
        <a:xfrm>
          <a:off x="4856883" y="855187"/>
          <a:ext cx="426994" cy="148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106"/>
              </a:lnTo>
              <a:lnTo>
                <a:pt x="426994" y="74106"/>
              </a:lnTo>
              <a:lnTo>
                <a:pt x="426994" y="14821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88A52A-43DC-4FDF-BB32-073061BF4F7E}" macro="" textlink="">
      <dsp:nvSpPr>
        <dsp:cNvPr id="0" name=""/>
        <dsp:cNvSpPr/>
      </dsp:nvSpPr>
      <dsp:spPr>
        <a:xfrm>
          <a:off x="4429888" y="855187"/>
          <a:ext cx="426994" cy="148213"/>
        </a:xfrm>
        <a:custGeom>
          <a:avLst/>
          <a:gdLst/>
          <a:ahLst/>
          <a:cxnLst/>
          <a:rect l="0" t="0" r="0" b="0"/>
          <a:pathLst>
            <a:path>
              <a:moveTo>
                <a:pt x="426994" y="0"/>
              </a:moveTo>
              <a:lnTo>
                <a:pt x="426994" y="74106"/>
              </a:lnTo>
              <a:lnTo>
                <a:pt x="0" y="74106"/>
              </a:lnTo>
              <a:lnTo>
                <a:pt x="0" y="14821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AB3DD0-EAC0-4106-9BF6-398A37AE6C3F}" macro="" textlink="">
      <dsp:nvSpPr>
        <dsp:cNvPr id="0" name=""/>
        <dsp:cNvSpPr/>
      </dsp:nvSpPr>
      <dsp:spPr>
        <a:xfrm>
          <a:off x="3293587" y="1356289"/>
          <a:ext cx="105866" cy="13268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6860"/>
              </a:lnTo>
              <a:lnTo>
                <a:pt x="105866" y="132686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4534F4-DD59-4F23-BEC9-864C50001467}" macro="" textlink="">
      <dsp:nvSpPr>
        <dsp:cNvPr id="0" name=""/>
        <dsp:cNvSpPr/>
      </dsp:nvSpPr>
      <dsp:spPr>
        <a:xfrm>
          <a:off x="3293587" y="1356289"/>
          <a:ext cx="105866" cy="825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5758"/>
              </a:lnTo>
              <a:lnTo>
                <a:pt x="105866" y="82575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9A12BD-42B7-42C3-9F62-02A141353FAE}" macro="" textlink="">
      <dsp:nvSpPr>
        <dsp:cNvPr id="0" name=""/>
        <dsp:cNvSpPr/>
      </dsp:nvSpPr>
      <dsp:spPr>
        <a:xfrm>
          <a:off x="3293587" y="1356289"/>
          <a:ext cx="105866" cy="3246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657"/>
              </a:lnTo>
              <a:lnTo>
                <a:pt x="105866" y="32465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E544A-73C0-4FED-8864-FBDF3486789D}" macro="" textlink="">
      <dsp:nvSpPr>
        <dsp:cNvPr id="0" name=""/>
        <dsp:cNvSpPr/>
      </dsp:nvSpPr>
      <dsp:spPr>
        <a:xfrm>
          <a:off x="3575898" y="855187"/>
          <a:ext cx="1280984" cy="148213"/>
        </a:xfrm>
        <a:custGeom>
          <a:avLst/>
          <a:gdLst/>
          <a:ahLst/>
          <a:cxnLst/>
          <a:rect l="0" t="0" r="0" b="0"/>
          <a:pathLst>
            <a:path>
              <a:moveTo>
                <a:pt x="1280984" y="0"/>
              </a:moveTo>
              <a:lnTo>
                <a:pt x="1280984" y="74106"/>
              </a:lnTo>
              <a:lnTo>
                <a:pt x="0" y="74106"/>
              </a:lnTo>
              <a:lnTo>
                <a:pt x="0" y="14821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5E5739-E70D-4424-A49A-E4CF92647D5B}" macro="" textlink="">
      <dsp:nvSpPr>
        <dsp:cNvPr id="0" name=""/>
        <dsp:cNvSpPr/>
      </dsp:nvSpPr>
      <dsp:spPr>
        <a:xfrm>
          <a:off x="4856883" y="354086"/>
          <a:ext cx="1067487" cy="148213"/>
        </a:xfrm>
        <a:custGeom>
          <a:avLst/>
          <a:gdLst/>
          <a:ahLst/>
          <a:cxnLst/>
          <a:rect l="0" t="0" r="0" b="0"/>
          <a:pathLst>
            <a:path>
              <a:moveTo>
                <a:pt x="1067487" y="0"/>
              </a:moveTo>
              <a:lnTo>
                <a:pt x="1067487" y="74106"/>
              </a:lnTo>
              <a:lnTo>
                <a:pt x="0" y="74106"/>
              </a:lnTo>
              <a:lnTo>
                <a:pt x="0" y="14821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15F270-0267-4B55-9C81-750EEE5E28F3}" macro="" textlink="">
      <dsp:nvSpPr>
        <dsp:cNvPr id="0" name=""/>
        <dsp:cNvSpPr/>
      </dsp:nvSpPr>
      <dsp:spPr>
        <a:xfrm>
          <a:off x="5571481" y="1197"/>
          <a:ext cx="705776" cy="35288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solidFill>
                <a:schemeClr val="tx1"/>
              </a:solidFill>
              <a:cs typeface="B Nazanin" pitchFamily="2" charset="-78"/>
            </a:rPr>
            <a:t>آنالیز ادرار</a:t>
          </a:r>
          <a:endParaRPr lang="en-US" sz="1400" b="1" kern="1200" dirty="0">
            <a:solidFill>
              <a:schemeClr val="tx1"/>
            </a:solidFill>
            <a:cs typeface="B Nazanin" pitchFamily="2" charset="-78"/>
          </a:endParaRPr>
        </a:p>
      </dsp:txBody>
      <dsp:txXfrm>
        <a:off x="5571481" y="1197"/>
        <a:ext cx="705776" cy="352888"/>
      </dsp:txXfrm>
    </dsp:sp>
    <dsp:sp modelId="{65D247B7-B354-46C3-B00F-4EB392D79A8A}" macro="" textlink="">
      <dsp:nvSpPr>
        <dsp:cNvPr id="0" name=""/>
        <dsp:cNvSpPr/>
      </dsp:nvSpPr>
      <dsp:spPr>
        <a:xfrm>
          <a:off x="4503994" y="502299"/>
          <a:ext cx="705776" cy="35288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b="1" kern="1200" dirty="0" smtClean="0">
              <a:solidFill>
                <a:schemeClr val="tx1"/>
              </a:solidFill>
              <a:cs typeface="B Nazanin" pitchFamily="2" charset="-78"/>
            </a:rPr>
            <a:t>میکروسکوپی</a:t>
          </a:r>
          <a:endParaRPr lang="en-US" sz="1100" b="1" kern="1200" dirty="0">
            <a:solidFill>
              <a:schemeClr val="tx1"/>
            </a:solidFill>
            <a:cs typeface="B Nazanin" pitchFamily="2" charset="-78"/>
          </a:endParaRPr>
        </a:p>
      </dsp:txBody>
      <dsp:txXfrm>
        <a:off x="4503994" y="502299"/>
        <a:ext cx="705776" cy="352888"/>
      </dsp:txXfrm>
    </dsp:sp>
    <dsp:sp modelId="{3D8D6DA5-CAFF-4BF2-BBA6-B791D1434C00}" macro="" textlink="">
      <dsp:nvSpPr>
        <dsp:cNvPr id="0" name=""/>
        <dsp:cNvSpPr/>
      </dsp:nvSpPr>
      <dsp:spPr>
        <a:xfrm>
          <a:off x="3223009" y="1003400"/>
          <a:ext cx="705776" cy="35288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900" b="1" kern="1200" dirty="0" smtClean="0">
              <a:solidFill>
                <a:schemeClr val="tx1"/>
              </a:solidFill>
            </a:rPr>
            <a:t>میکروارگانیسم</a:t>
          </a:r>
          <a:endParaRPr lang="en-US" sz="900" b="1" kern="1200" dirty="0">
            <a:solidFill>
              <a:schemeClr val="tx1"/>
            </a:solidFill>
          </a:endParaRPr>
        </a:p>
      </dsp:txBody>
      <dsp:txXfrm>
        <a:off x="3223009" y="1003400"/>
        <a:ext cx="705776" cy="352888"/>
      </dsp:txXfrm>
    </dsp:sp>
    <dsp:sp modelId="{75A06181-2216-4933-A2A8-46BBDC21D3F1}" macro="" textlink="">
      <dsp:nvSpPr>
        <dsp:cNvPr id="0" name=""/>
        <dsp:cNvSpPr/>
      </dsp:nvSpPr>
      <dsp:spPr>
        <a:xfrm>
          <a:off x="3399454" y="1504502"/>
          <a:ext cx="705776" cy="35288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6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6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solidFill>
                <a:schemeClr val="tx1"/>
              </a:solidFill>
            </a:rPr>
            <a:t>باکتری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3399454" y="1504502"/>
        <a:ext cx="705776" cy="352888"/>
      </dsp:txXfrm>
    </dsp:sp>
    <dsp:sp modelId="{A231B5FC-A7CD-45C1-8054-CA68209CFF11}" macro="" textlink="">
      <dsp:nvSpPr>
        <dsp:cNvPr id="0" name=""/>
        <dsp:cNvSpPr/>
      </dsp:nvSpPr>
      <dsp:spPr>
        <a:xfrm>
          <a:off x="3399454" y="2005603"/>
          <a:ext cx="705776" cy="35288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6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6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solidFill>
                <a:schemeClr val="tx1"/>
              </a:solidFill>
            </a:rPr>
            <a:t>قارچ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3399454" y="2005603"/>
        <a:ext cx="705776" cy="352888"/>
      </dsp:txXfrm>
    </dsp:sp>
    <dsp:sp modelId="{AFF41F2F-713A-4A70-9BE7-B92649C4CF42}" macro="" textlink="">
      <dsp:nvSpPr>
        <dsp:cNvPr id="0" name=""/>
        <dsp:cNvSpPr/>
      </dsp:nvSpPr>
      <dsp:spPr>
        <a:xfrm>
          <a:off x="3399454" y="2506705"/>
          <a:ext cx="705776" cy="35288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6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6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solidFill>
                <a:schemeClr val="tx1"/>
              </a:solidFill>
            </a:rPr>
            <a:t>انگل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3399454" y="2506705"/>
        <a:ext cx="705776" cy="352888"/>
      </dsp:txXfrm>
    </dsp:sp>
    <dsp:sp modelId="{9C35DC54-7BCA-4A7F-AA4B-D99848787101}" macro="" textlink="">
      <dsp:nvSpPr>
        <dsp:cNvPr id="0" name=""/>
        <dsp:cNvSpPr/>
      </dsp:nvSpPr>
      <dsp:spPr>
        <a:xfrm>
          <a:off x="4076999" y="1003400"/>
          <a:ext cx="705776" cy="35288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solidFill>
                <a:schemeClr val="tx1"/>
              </a:solidFill>
            </a:rPr>
            <a:t>کریستال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4076999" y="1003400"/>
        <a:ext cx="705776" cy="352888"/>
      </dsp:txXfrm>
    </dsp:sp>
    <dsp:sp modelId="{4EE914FA-ABDE-4316-AC44-24AC69C6ACE6}" macro="" textlink="">
      <dsp:nvSpPr>
        <dsp:cNvPr id="0" name=""/>
        <dsp:cNvSpPr/>
      </dsp:nvSpPr>
      <dsp:spPr>
        <a:xfrm>
          <a:off x="4930989" y="1003400"/>
          <a:ext cx="705776" cy="35288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solidFill>
                <a:schemeClr val="tx1"/>
              </a:solidFill>
            </a:rPr>
            <a:t>کست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4930989" y="1003400"/>
        <a:ext cx="705776" cy="352888"/>
      </dsp:txXfrm>
    </dsp:sp>
    <dsp:sp modelId="{7B4DA9B4-4411-48B6-A153-007C11D5B90A}" macro="" textlink="">
      <dsp:nvSpPr>
        <dsp:cNvPr id="0" name=""/>
        <dsp:cNvSpPr/>
      </dsp:nvSpPr>
      <dsp:spPr>
        <a:xfrm>
          <a:off x="5784979" y="1003400"/>
          <a:ext cx="705776" cy="35288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solidFill>
                <a:schemeClr val="tx1"/>
              </a:solidFill>
            </a:rPr>
            <a:t>سلول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5784979" y="1003400"/>
        <a:ext cx="705776" cy="352888"/>
      </dsp:txXfrm>
    </dsp:sp>
    <dsp:sp modelId="{946AB6FF-713D-44F8-940A-8B0BBC351232}" macro="" textlink="">
      <dsp:nvSpPr>
        <dsp:cNvPr id="0" name=""/>
        <dsp:cNvSpPr/>
      </dsp:nvSpPr>
      <dsp:spPr>
        <a:xfrm>
          <a:off x="5961423" y="1504502"/>
          <a:ext cx="705776" cy="35288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6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6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RBC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5961423" y="1504502"/>
        <a:ext cx="705776" cy="352888"/>
      </dsp:txXfrm>
    </dsp:sp>
    <dsp:sp modelId="{B986FA1B-AD01-460A-A46A-4D3BC2A0B220}" macro="" textlink="">
      <dsp:nvSpPr>
        <dsp:cNvPr id="0" name=""/>
        <dsp:cNvSpPr/>
      </dsp:nvSpPr>
      <dsp:spPr>
        <a:xfrm>
          <a:off x="5961423" y="2005603"/>
          <a:ext cx="705776" cy="35288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6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6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WBC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5961423" y="2005603"/>
        <a:ext cx="705776" cy="352888"/>
      </dsp:txXfrm>
    </dsp:sp>
    <dsp:sp modelId="{2623F428-F42B-4214-86E9-C35D4252CF30}" macro="" textlink="">
      <dsp:nvSpPr>
        <dsp:cNvPr id="0" name=""/>
        <dsp:cNvSpPr/>
      </dsp:nvSpPr>
      <dsp:spPr>
        <a:xfrm>
          <a:off x="5961423" y="2506705"/>
          <a:ext cx="705776" cy="35288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6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6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chemeClr val="tx1"/>
              </a:solidFill>
            </a:rPr>
            <a:t>اپیتلیال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5961423" y="2506705"/>
        <a:ext cx="705776" cy="352888"/>
      </dsp:txXfrm>
    </dsp:sp>
    <dsp:sp modelId="{060DDE57-AF1D-4CDE-939B-EAF89AC02012}" macro="" textlink="">
      <dsp:nvSpPr>
        <dsp:cNvPr id="0" name=""/>
        <dsp:cNvSpPr/>
      </dsp:nvSpPr>
      <dsp:spPr>
        <a:xfrm>
          <a:off x="5961423" y="3007806"/>
          <a:ext cx="705776" cy="35288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6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6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solidFill>
                <a:schemeClr val="tx1"/>
              </a:solidFill>
            </a:rPr>
            <a:t>اسپرم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5961423" y="3007806"/>
        <a:ext cx="705776" cy="352888"/>
      </dsp:txXfrm>
    </dsp:sp>
    <dsp:sp modelId="{0163AF94-69E1-4CAA-9287-7138B7773476}" macro="" textlink="">
      <dsp:nvSpPr>
        <dsp:cNvPr id="0" name=""/>
        <dsp:cNvSpPr/>
      </dsp:nvSpPr>
      <dsp:spPr>
        <a:xfrm>
          <a:off x="6638969" y="502299"/>
          <a:ext cx="705776" cy="35288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b="1" kern="1200" dirty="0" smtClean="0">
              <a:solidFill>
                <a:schemeClr val="tx1"/>
              </a:solidFill>
              <a:cs typeface="B Nazanin" pitchFamily="2" charset="-78"/>
            </a:rPr>
            <a:t>ماکروسکوپی</a:t>
          </a:r>
          <a:endParaRPr lang="en-US" sz="1100" b="1" kern="1200" dirty="0">
            <a:solidFill>
              <a:schemeClr val="tx1"/>
            </a:solidFill>
            <a:cs typeface="B Nazanin" pitchFamily="2" charset="-78"/>
          </a:endParaRPr>
        </a:p>
      </dsp:txBody>
      <dsp:txXfrm>
        <a:off x="6638969" y="502299"/>
        <a:ext cx="705776" cy="352888"/>
      </dsp:txXfrm>
    </dsp:sp>
    <dsp:sp modelId="{1B6728B9-9FEC-4911-BF8C-0FA41D1DF77A}" macro="" textlink="">
      <dsp:nvSpPr>
        <dsp:cNvPr id="0" name=""/>
        <dsp:cNvSpPr/>
      </dsp:nvSpPr>
      <dsp:spPr>
        <a:xfrm>
          <a:off x="6815413" y="1003400"/>
          <a:ext cx="705776" cy="35288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solidFill>
                <a:schemeClr val="tx1"/>
              </a:solidFill>
            </a:rPr>
            <a:t>گلوکز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6815413" y="1003400"/>
        <a:ext cx="705776" cy="352888"/>
      </dsp:txXfrm>
    </dsp:sp>
    <dsp:sp modelId="{B87F6FEA-2ECB-4C94-8A02-C61ABF6C491D}" macro="" textlink="">
      <dsp:nvSpPr>
        <dsp:cNvPr id="0" name=""/>
        <dsp:cNvSpPr/>
      </dsp:nvSpPr>
      <dsp:spPr>
        <a:xfrm>
          <a:off x="6815413" y="1504502"/>
          <a:ext cx="705776" cy="35288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b="1" kern="1200" dirty="0" smtClean="0">
              <a:solidFill>
                <a:schemeClr val="tx1"/>
              </a:solidFill>
            </a:rPr>
            <a:t>بیلی روبین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6815413" y="1504502"/>
        <a:ext cx="705776" cy="352888"/>
      </dsp:txXfrm>
    </dsp:sp>
    <dsp:sp modelId="{C0118633-F016-4154-9E9E-1F2D25F24EB6}" macro="" textlink="">
      <dsp:nvSpPr>
        <dsp:cNvPr id="0" name=""/>
        <dsp:cNvSpPr/>
      </dsp:nvSpPr>
      <dsp:spPr>
        <a:xfrm>
          <a:off x="6815413" y="2005603"/>
          <a:ext cx="705776" cy="35288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solidFill>
                <a:schemeClr val="tx1"/>
              </a:solidFill>
            </a:rPr>
            <a:t>کتون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6815413" y="2005603"/>
        <a:ext cx="705776" cy="352888"/>
      </dsp:txXfrm>
    </dsp:sp>
    <dsp:sp modelId="{1E19F6F3-4BF5-40F5-B9E2-224C46E59097}" macro="" textlink="">
      <dsp:nvSpPr>
        <dsp:cNvPr id="0" name=""/>
        <dsp:cNvSpPr/>
      </dsp:nvSpPr>
      <dsp:spPr>
        <a:xfrm>
          <a:off x="6815413" y="2506705"/>
          <a:ext cx="705776" cy="35288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050" b="1" kern="1200" dirty="0" smtClean="0">
              <a:solidFill>
                <a:schemeClr val="tx1"/>
              </a:solidFill>
            </a:rPr>
            <a:t>وزن مخصوص</a:t>
          </a:r>
          <a:endParaRPr lang="en-US" sz="1050" b="1" kern="1200" dirty="0">
            <a:solidFill>
              <a:schemeClr val="tx1"/>
            </a:solidFill>
          </a:endParaRPr>
        </a:p>
      </dsp:txBody>
      <dsp:txXfrm>
        <a:off x="6815413" y="2506705"/>
        <a:ext cx="705776" cy="352888"/>
      </dsp:txXfrm>
    </dsp:sp>
    <dsp:sp modelId="{B0DB47CC-2A04-4F54-86C0-48E48B4AC415}" macro="" textlink="">
      <dsp:nvSpPr>
        <dsp:cNvPr id="0" name=""/>
        <dsp:cNvSpPr/>
      </dsp:nvSpPr>
      <dsp:spPr>
        <a:xfrm>
          <a:off x="6815413" y="3007806"/>
          <a:ext cx="705776" cy="35288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solidFill>
                <a:schemeClr val="tx1"/>
              </a:solidFill>
            </a:rPr>
            <a:t>خون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6815413" y="3007806"/>
        <a:ext cx="705776" cy="352888"/>
      </dsp:txXfrm>
    </dsp:sp>
    <dsp:sp modelId="{03C833D9-4365-4CED-9F86-362F244C6EBC}" macro="" textlink="">
      <dsp:nvSpPr>
        <dsp:cNvPr id="0" name=""/>
        <dsp:cNvSpPr/>
      </dsp:nvSpPr>
      <dsp:spPr>
        <a:xfrm>
          <a:off x="6815413" y="3508908"/>
          <a:ext cx="705776" cy="35288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PH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6815413" y="3508908"/>
        <a:ext cx="705776" cy="352888"/>
      </dsp:txXfrm>
    </dsp:sp>
    <dsp:sp modelId="{E7C44014-1336-4D98-841C-2147FA50560E}" macro="" textlink="">
      <dsp:nvSpPr>
        <dsp:cNvPr id="0" name=""/>
        <dsp:cNvSpPr/>
      </dsp:nvSpPr>
      <dsp:spPr>
        <a:xfrm>
          <a:off x="6815413" y="4010009"/>
          <a:ext cx="705776" cy="35288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solidFill>
                <a:schemeClr val="tx1"/>
              </a:solidFill>
            </a:rPr>
            <a:t>پروتئین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6815413" y="4010009"/>
        <a:ext cx="705776" cy="352888"/>
      </dsp:txXfrm>
    </dsp:sp>
    <dsp:sp modelId="{80185738-73B5-484F-8A12-07CDE58F74D6}" macro="" textlink="">
      <dsp:nvSpPr>
        <dsp:cNvPr id="0" name=""/>
        <dsp:cNvSpPr/>
      </dsp:nvSpPr>
      <dsp:spPr>
        <a:xfrm>
          <a:off x="6815413" y="4511110"/>
          <a:ext cx="705776" cy="35288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b="1" kern="1200" dirty="0" smtClean="0">
              <a:solidFill>
                <a:schemeClr val="tx1"/>
              </a:solidFill>
            </a:rPr>
            <a:t>اوروبیلی نوژن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6815413" y="4511110"/>
        <a:ext cx="705776" cy="352888"/>
      </dsp:txXfrm>
    </dsp:sp>
    <dsp:sp modelId="{45469158-7003-4777-A2C7-414102FBCE18}" macro="" textlink="">
      <dsp:nvSpPr>
        <dsp:cNvPr id="0" name=""/>
        <dsp:cNvSpPr/>
      </dsp:nvSpPr>
      <dsp:spPr>
        <a:xfrm>
          <a:off x="6815413" y="5012212"/>
          <a:ext cx="705776" cy="35288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solidFill>
                <a:schemeClr val="tx1"/>
              </a:solidFill>
            </a:rPr>
            <a:t>نیتریت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6815413" y="5012212"/>
        <a:ext cx="705776" cy="352888"/>
      </dsp:txXfrm>
    </dsp:sp>
    <dsp:sp modelId="{3D179D25-5E55-41C6-9BCA-8D3CDD1F7538}" macro="" textlink="">
      <dsp:nvSpPr>
        <dsp:cNvPr id="0" name=""/>
        <dsp:cNvSpPr/>
      </dsp:nvSpPr>
      <dsp:spPr>
        <a:xfrm>
          <a:off x="6815413" y="5513313"/>
          <a:ext cx="705776" cy="35288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 dirty="0" smtClean="0">
              <a:solidFill>
                <a:schemeClr val="tx1"/>
              </a:solidFill>
            </a:rPr>
            <a:t>لکوسیت استراز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6815413" y="5513313"/>
        <a:ext cx="705776" cy="352888"/>
      </dsp:txXfrm>
    </dsp:sp>
  </dsp:spTree>
</dgm:drawing>
</file>

<file path=ppt/diagrams/drawing10.xml><?xml version="1.0" encoding="utf-8"?>
<dgm:drawing xmlns:dgm="http://schemas.openxmlformats.org/drawingml/2006/diagram" xmlns:a="http://schemas.openxmlformats.org/drawingml/2006/main">
  <dsp:spTree xmlns:dsp="http://schemas.microsoft.com/office/drawing/2008/diagram">
    <dsp:nvGrpSpPr>
      <dsp:cNvPr id="0" name=""/>
      <dsp:cNvGrpSpPr/>
    </dsp:nvGrpSpPr>
    <dsp:grpSpPr/>
  </dsp:spTree>
</dgm:drawing>
</file>

<file path=ppt/diagrams/drawing11.xml><?xml version="1.0" encoding="utf-8"?>
<dgm:drawing xmlns:dgm="http://schemas.openxmlformats.org/drawingml/2006/diagram" xmlns:a="http://schemas.openxmlformats.org/drawingml/2006/main">
  <dsp:spTree xmlns:dsp="http://schemas.microsoft.com/office/drawing/2008/diagram">
    <dsp:nvGrpSpPr>
      <dsp:cNvPr id="0" name=""/>
      <dsp:cNvGrpSpPr/>
    </dsp:nvGrpSpPr>
    <dsp:grpSpPr/>
  </dsp:spTree>
</dgm:drawing>
</file>

<file path=ppt/diagrams/drawing2.xml><?xml version="1.0" encoding="utf-8"?>
<dgm:drawing xmlns:dgm="http://schemas.openxmlformats.org/drawingml/2006/diagram" xmlns:a="http://schemas.openxmlformats.org/drawingml/2006/main">
  <dsp:spTree xmlns:dsp="http://schemas.microsoft.com/office/drawing/2008/diagram">
    <dsp:nvGrpSpPr>
      <dsp:cNvPr id="0" name=""/>
      <dsp:cNvGrpSpPr/>
    </dsp:nvGrpSpPr>
    <dsp:grpSpPr/>
    <dsp:sp modelId="{1D801EF8-C5DA-4B5A-AFE5-690146B01BBF}" macro="" textlink="">
      <dsp:nvSpPr>
        <dsp:cNvPr id="0" name=""/>
        <dsp:cNvSpPr/>
      </dsp:nvSpPr>
      <dsp:spPr>
        <a:xfrm>
          <a:off x="3624093" y="990330"/>
          <a:ext cx="619462" cy="4129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shade val="8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shade val="8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shade val="8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050" b="1" kern="1200" dirty="0" smtClean="0">
              <a:solidFill>
                <a:schemeClr val="tx1"/>
              </a:solidFill>
              <a:cs typeface="B Nazanin" pitchFamily="2" charset="-78"/>
            </a:rPr>
            <a:t>ماکروسکوپی</a:t>
          </a:r>
          <a:endParaRPr lang="en-US" sz="1050" b="1" kern="1200" dirty="0">
            <a:solidFill>
              <a:schemeClr val="tx1"/>
            </a:solidFill>
            <a:cs typeface="B Nazanin" pitchFamily="2" charset="-78"/>
          </a:endParaRPr>
        </a:p>
      </dsp:txBody>
      <dsp:txXfrm>
        <a:off x="3624093" y="990330"/>
        <a:ext cx="619462" cy="412974"/>
      </dsp:txXfrm>
    </dsp:sp>
    <dsp:sp modelId="{786DC3CE-53F2-4331-8AEE-70F7730A778A}" macro="" textlink="">
      <dsp:nvSpPr>
        <dsp:cNvPr id="0" name=""/>
        <dsp:cNvSpPr/>
      </dsp:nvSpPr>
      <dsp:spPr>
        <a:xfrm>
          <a:off x="309971" y="1403305"/>
          <a:ext cx="3623853" cy="165189"/>
        </a:xfrm>
        <a:custGeom>
          <a:avLst/>
          <a:gdLst/>
          <a:ahLst/>
          <a:cxnLst/>
          <a:rect l="0" t="0" r="0" b="0"/>
          <a:pathLst>
            <a:path>
              <a:moveTo>
                <a:pt x="3623853" y="0"/>
              </a:moveTo>
              <a:lnTo>
                <a:pt x="3623853" y="82594"/>
              </a:lnTo>
              <a:lnTo>
                <a:pt x="0" y="82594"/>
              </a:lnTo>
              <a:lnTo>
                <a:pt x="0" y="165189"/>
              </a:lnTo>
            </a:path>
          </a:pathLst>
        </a:custGeom>
        <a:noFill/>
        <a:ln w="2540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C63FF-ACA6-4FE5-BC6C-3DCFD217205E}" macro="" textlink="">
      <dsp:nvSpPr>
        <dsp:cNvPr id="0" name=""/>
        <dsp:cNvSpPr/>
      </dsp:nvSpPr>
      <dsp:spPr>
        <a:xfrm>
          <a:off x="240" y="1568494"/>
          <a:ext cx="619462" cy="4129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99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tint val="99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tint val="99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tint val="99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tint val="99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000" b="1" kern="1200" dirty="0" smtClean="0">
              <a:solidFill>
                <a:schemeClr val="tx1"/>
              </a:solidFill>
            </a:rPr>
            <a:t>لکوسیت استراز</a:t>
          </a:r>
          <a:endParaRPr lang="en-US" sz="1000" b="1" kern="1200" dirty="0">
            <a:solidFill>
              <a:schemeClr val="tx1"/>
            </a:solidFill>
          </a:endParaRPr>
        </a:p>
      </dsp:txBody>
      <dsp:txXfrm>
        <a:off x="240" y="1568494"/>
        <a:ext cx="619462" cy="412974"/>
      </dsp:txXfrm>
    </dsp:sp>
    <dsp:sp modelId="{71ABE24C-D438-428D-BB8D-DF3F2C86FB0C}" macro="" textlink="">
      <dsp:nvSpPr>
        <dsp:cNvPr id="0" name=""/>
        <dsp:cNvSpPr/>
      </dsp:nvSpPr>
      <dsp:spPr>
        <a:xfrm>
          <a:off x="1115272" y="1403305"/>
          <a:ext cx="2818552" cy="165189"/>
        </a:xfrm>
        <a:custGeom>
          <a:avLst/>
          <a:gdLst/>
          <a:ahLst/>
          <a:cxnLst/>
          <a:rect l="0" t="0" r="0" b="0"/>
          <a:pathLst>
            <a:path>
              <a:moveTo>
                <a:pt x="2818552" y="0"/>
              </a:moveTo>
              <a:lnTo>
                <a:pt x="2818552" y="82594"/>
              </a:lnTo>
              <a:lnTo>
                <a:pt x="0" y="82594"/>
              </a:lnTo>
              <a:lnTo>
                <a:pt x="0" y="165189"/>
              </a:lnTo>
            </a:path>
          </a:pathLst>
        </a:custGeom>
        <a:noFill/>
        <a:ln w="2540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645710-BFC3-4056-B308-ED702E07FFFC}" macro="" textlink="">
      <dsp:nvSpPr>
        <dsp:cNvPr id="0" name=""/>
        <dsp:cNvSpPr/>
      </dsp:nvSpPr>
      <dsp:spPr>
        <a:xfrm>
          <a:off x="805540" y="1568494"/>
          <a:ext cx="619462" cy="4129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99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tint val="99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tint val="99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tint val="99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tint val="99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solidFill>
                <a:schemeClr val="tx1"/>
              </a:solidFill>
            </a:rPr>
            <a:t>نیتریت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805540" y="1568494"/>
        <a:ext cx="619462" cy="412974"/>
      </dsp:txXfrm>
    </dsp:sp>
    <dsp:sp modelId="{AA447D9D-FF7B-42B2-8832-5F39A1E23A5E}" macro="" textlink="">
      <dsp:nvSpPr>
        <dsp:cNvPr id="0" name=""/>
        <dsp:cNvSpPr/>
      </dsp:nvSpPr>
      <dsp:spPr>
        <a:xfrm>
          <a:off x="1920572" y="1403305"/>
          <a:ext cx="2013252" cy="165189"/>
        </a:xfrm>
        <a:custGeom>
          <a:avLst/>
          <a:gdLst/>
          <a:ahLst/>
          <a:cxnLst/>
          <a:rect l="0" t="0" r="0" b="0"/>
          <a:pathLst>
            <a:path>
              <a:moveTo>
                <a:pt x="2013252" y="0"/>
              </a:moveTo>
              <a:lnTo>
                <a:pt x="2013252" y="82594"/>
              </a:lnTo>
              <a:lnTo>
                <a:pt x="0" y="82594"/>
              </a:lnTo>
              <a:lnTo>
                <a:pt x="0" y="165189"/>
              </a:lnTo>
            </a:path>
          </a:pathLst>
        </a:custGeom>
        <a:noFill/>
        <a:ln w="2540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BE7883-D535-4AB6-9F18-19F86F9D83F2}" macro="" textlink="">
      <dsp:nvSpPr>
        <dsp:cNvPr id="0" name=""/>
        <dsp:cNvSpPr/>
      </dsp:nvSpPr>
      <dsp:spPr>
        <a:xfrm>
          <a:off x="1610841" y="1568494"/>
          <a:ext cx="619462" cy="4129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99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tint val="99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tint val="99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tint val="99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tint val="99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900" b="1" kern="1200" dirty="0" smtClean="0">
              <a:solidFill>
                <a:schemeClr val="tx1"/>
              </a:solidFill>
            </a:rPr>
            <a:t>اوروبیلینوژن</a:t>
          </a:r>
          <a:endParaRPr lang="en-US" sz="900" b="1" kern="1200" dirty="0">
            <a:solidFill>
              <a:schemeClr val="tx1"/>
            </a:solidFill>
          </a:endParaRPr>
        </a:p>
      </dsp:txBody>
      <dsp:txXfrm>
        <a:off x="1610841" y="1568494"/>
        <a:ext cx="619462" cy="412974"/>
      </dsp:txXfrm>
    </dsp:sp>
    <dsp:sp modelId="{6DF15FAB-4DFF-4CF7-8E82-557E1BE46D79}" macro="" textlink="">
      <dsp:nvSpPr>
        <dsp:cNvPr id="0" name=""/>
        <dsp:cNvSpPr/>
      </dsp:nvSpPr>
      <dsp:spPr>
        <a:xfrm>
          <a:off x="2725873" y="1403305"/>
          <a:ext cx="1207951" cy="165189"/>
        </a:xfrm>
        <a:custGeom>
          <a:avLst/>
          <a:gdLst/>
          <a:ahLst/>
          <a:cxnLst/>
          <a:rect l="0" t="0" r="0" b="0"/>
          <a:pathLst>
            <a:path>
              <a:moveTo>
                <a:pt x="1207951" y="0"/>
              </a:moveTo>
              <a:lnTo>
                <a:pt x="1207951" y="82594"/>
              </a:lnTo>
              <a:lnTo>
                <a:pt x="0" y="82594"/>
              </a:lnTo>
              <a:lnTo>
                <a:pt x="0" y="165189"/>
              </a:lnTo>
            </a:path>
          </a:pathLst>
        </a:custGeom>
        <a:noFill/>
        <a:ln w="2540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6C1C51-0853-4CCB-9EC8-515063EDDDC5}" macro="" textlink="">
      <dsp:nvSpPr>
        <dsp:cNvPr id="0" name=""/>
        <dsp:cNvSpPr/>
      </dsp:nvSpPr>
      <dsp:spPr>
        <a:xfrm>
          <a:off x="2416142" y="1568494"/>
          <a:ext cx="619462" cy="4129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99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tint val="99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tint val="99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tint val="99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tint val="99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solidFill>
                <a:schemeClr val="tx1"/>
              </a:solidFill>
            </a:rPr>
            <a:t>پروتئین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2416142" y="1568494"/>
        <a:ext cx="619462" cy="412974"/>
      </dsp:txXfrm>
    </dsp:sp>
    <dsp:sp modelId="{E296CA70-2867-44F0-A079-DDA0F2F2E27A}" macro="" textlink="">
      <dsp:nvSpPr>
        <dsp:cNvPr id="0" name=""/>
        <dsp:cNvSpPr/>
      </dsp:nvSpPr>
      <dsp:spPr>
        <a:xfrm>
          <a:off x="3531174" y="1403305"/>
          <a:ext cx="402650" cy="165189"/>
        </a:xfrm>
        <a:custGeom>
          <a:avLst/>
          <a:gdLst/>
          <a:ahLst/>
          <a:cxnLst/>
          <a:rect l="0" t="0" r="0" b="0"/>
          <a:pathLst>
            <a:path>
              <a:moveTo>
                <a:pt x="402650" y="0"/>
              </a:moveTo>
              <a:lnTo>
                <a:pt x="402650" y="82594"/>
              </a:lnTo>
              <a:lnTo>
                <a:pt x="0" y="82594"/>
              </a:lnTo>
              <a:lnTo>
                <a:pt x="0" y="165189"/>
              </a:lnTo>
            </a:path>
          </a:pathLst>
        </a:custGeom>
        <a:noFill/>
        <a:ln w="2540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3A29F8-C085-453A-B734-4409142DA0D4}" macro="" textlink="">
      <dsp:nvSpPr>
        <dsp:cNvPr id="0" name=""/>
        <dsp:cNvSpPr/>
      </dsp:nvSpPr>
      <dsp:spPr>
        <a:xfrm>
          <a:off x="3221443" y="1568494"/>
          <a:ext cx="619462" cy="4129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99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tint val="99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tint val="99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tint val="99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tint val="99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PH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3221443" y="1568494"/>
        <a:ext cx="619462" cy="412974"/>
      </dsp:txXfrm>
    </dsp:sp>
    <dsp:sp modelId="{BD3F8E41-1B51-4DB7-B0C6-74123F4267B0}" macro="" textlink="">
      <dsp:nvSpPr>
        <dsp:cNvPr id="0" name=""/>
        <dsp:cNvSpPr/>
      </dsp:nvSpPr>
      <dsp:spPr>
        <a:xfrm>
          <a:off x="3933825" y="1403305"/>
          <a:ext cx="402650" cy="1651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594"/>
              </a:lnTo>
              <a:lnTo>
                <a:pt x="402650" y="82594"/>
              </a:lnTo>
              <a:lnTo>
                <a:pt x="402650" y="165189"/>
              </a:lnTo>
            </a:path>
          </a:pathLst>
        </a:custGeom>
        <a:noFill/>
        <a:ln w="2540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88A963-C17B-4031-BFCB-920BCD8D7487}" macro="" textlink="">
      <dsp:nvSpPr>
        <dsp:cNvPr id="0" name=""/>
        <dsp:cNvSpPr/>
      </dsp:nvSpPr>
      <dsp:spPr>
        <a:xfrm>
          <a:off x="4026744" y="1568494"/>
          <a:ext cx="619462" cy="4129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99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tint val="99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tint val="99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tint val="99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tint val="99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solidFill>
                <a:schemeClr val="tx1"/>
              </a:solidFill>
            </a:rPr>
            <a:t>خون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4026744" y="1568494"/>
        <a:ext cx="619462" cy="412974"/>
      </dsp:txXfrm>
    </dsp:sp>
    <dsp:sp modelId="{309E5707-516C-40E9-907E-C5E99569D266}" macro="" textlink="">
      <dsp:nvSpPr>
        <dsp:cNvPr id="0" name=""/>
        <dsp:cNvSpPr/>
      </dsp:nvSpPr>
      <dsp:spPr>
        <a:xfrm>
          <a:off x="3933825" y="1403305"/>
          <a:ext cx="1207951" cy="1651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594"/>
              </a:lnTo>
              <a:lnTo>
                <a:pt x="1207951" y="82594"/>
              </a:lnTo>
              <a:lnTo>
                <a:pt x="1207951" y="165189"/>
              </a:lnTo>
            </a:path>
          </a:pathLst>
        </a:custGeom>
        <a:noFill/>
        <a:ln w="2540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B0F8D2-AD4D-44F4-B4C7-23D08808FDC6}" macro="" textlink="">
      <dsp:nvSpPr>
        <dsp:cNvPr id="0" name=""/>
        <dsp:cNvSpPr/>
      </dsp:nvSpPr>
      <dsp:spPr>
        <a:xfrm>
          <a:off x="4832045" y="1568494"/>
          <a:ext cx="619462" cy="4129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99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tint val="99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tint val="99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tint val="99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tint val="99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000" b="1" kern="1200" dirty="0" smtClean="0">
              <a:solidFill>
                <a:schemeClr val="tx1"/>
              </a:solidFill>
            </a:rPr>
            <a:t>وزن مخصوص</a:t>
          </a:r>
          <a:endParaRPr lang="en-US" sz="1000" b="1" kern="1200" dirty="0">
            <a:solidFill>
              <a:schemeClr val="tx1"/>
            </a:solidFill>
          </a:endParaRPr>
        </a:p>
      </dsp:txBody>
      <dsp:txXfrm>
        <a:off x="4832045" y="1568494"/>
        <a:ext cx="619462" cy="412974"/>
      </dsp:txXfrm>
    </dsp:sp>
    <dsp:sp modelId="{FE4B51DF-34FA-4B7B-8BE3-03A2DE222F9F}" macro="" textlink="">
      <dsp:nvSpPr>
        <dsp:cNvPr id="0" name=""/>
        <dsp:cNvSpPr/>
      </dsp:nvSpPr>
      <dsp:spPr>
        <a:xfrm>
          <a:off x="3933825" y="1403305"/>
          <a:ext cx="2013252" cy="1651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594"/>
              </a:lnTo>
              <a:lnTo>
                <a:pt x="2013252" y="82594"/>
              </a:lnTo>
              <a:lnTo>
                <a:pt x="2013252" y="165189"/>
              </a:lnTo>
            </a:path>
          </a:pathLst>
        </a:custGeom>
        <a:noFill/>
        <a:ln w="2540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F4BF6E-B90D-411C-8694-09C91914241D}" macro="" textlink="">
      <dsp:nvSpPr>
        <dsp:cNvPr id="0" name=""/>
        <dsp:cNvSpPr/>
      </dsp:nvSpPr>
      <dsp:spPr>
        <a:xfrm>
          <a:off x="5637346" y="1568494"/>
          <a:ext cx="619462" cy="4129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99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tint val="99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tint val="99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tint val="99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tint val="99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solidFill>
                <a:schemeClr val="tx1"/>
              </a:solidFill>
            </a:rPr>
            <a:t>کتون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5637346" y="1568494"/>
        <a:ext cx="619462" cy="412974"/>
      </dsp:txXfrm>
    </dsp:sp>
    <dsp:sp modelId="{D5C7BC63-7E28-473A-A220-F6EBD5AA9E1B}" macro="" textlink="">
      <dsp:nvSpPr>
        <dsp:cNvPr id="0" name=""/>
        <dsp:cNvSpPr/>
      </dsp:nvSpPr>
      <dsp:spPr>
        <a:xfrm>
          <a:off x="3933825" y="1403305"/>
          <a:ext cx="2818552" cy="1651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594"/>
              </a:lnTo>
              <a:lnTo>
                <a:pt x="2818552" y="82594"/>
              </a:lnTo>
              <a:lnTo>
                <a:pt x="2818552" y="165189"/>
              </a:lnTo>
            </a:path>
          </a:pathLst>
        </a:custGeom>
        <a:noFill/>
        <a:ln w="2540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76EEBC-F020-49B8-BEB3-E0A6A2BEE704}" macro="" textlink="">
      <dsp:nvSpPr>
        <dsp:cNvPr id="0" name=""/>
        <dsp:cNvSpPr/>
      </dsp:nvSpPr>
      <dsp:spPr>
        <a:xfrm>
          <a:off x="6442646" y="1568494"/>
          <a:ext cx="619462" cy="4129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99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tint val="99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tint val="99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tint val="99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tint val="99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 dirty="0" smtClean="0">
              <a:solidFill>
                <a:schemeClr val="tx1"/>
              </a:solidFill>
              <a:cs typeface="B Nazanin" pitchFamily="2" charset="-78"/>
            </a:rPr>
            <a:t>بیلی روبین</a:t>
          </a:r>
          <a:endParaRPr lang="en-US" sz="1200" b="1" kern="1200" dirty="0">
            <a:solidFill>
              <a:schemeClr val="tx1"/>
            </a:solidFill>
            <a:cs typeface="B Nazanin" pitchFamily="2" charset="-78"/>
          </a:endParaRPr>
        </a:p>
      </dsp:txBody>
      <dsp:txXfrm>
        <a:off x="6442646" y="1568494"/>
        <a:ext cx="619462" cy="412974"/>
      </dsp:txXfrm>
    </dsp:sp>
    <dsp:sp modelId="{D4AC55B5-6F96-4AE9-BE93-59067CE108CD}" macro="" textlink="">
      <dsp:nvSpPr>
        <dsp:cNvPr id="0" name=""/>
        <dsp:cNvSpPr/>
      </dsp:nvSpPr>
      <dsp:spPr>
        <a:xfrm>
          <a:off x="3933825" y="1403305"/>
          <a:ext cx="3623853" cy="1651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594"/>
              </a:lnTo>
              <a:lnTo>
                <a:pt x="3623853" y="82594"/>
              </a:lnTo>
              <a:lnTo>
                <a:pt x="3623853" y="165189"/>
              </a:lnTo>
            </a:path>
          </a:pathLst>
        </a:custGeom>
        <a:noFill/>
        <a:ln w="2540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D8C533-A509-4930-BD9C-FC920C3D5CFF}" macro="" textlink="">
      <dsp:nvSpPr>
        <dsp:cNvPr id="0" name=""/>
        <dsp:cNvSpPr/>
      </dsp:nvSpPr>
      <dsp:spPr>
        <a:xfrm>
          <a:off x="7247947" y="1568494"/>
          <a:ext cx="619462" cy="4129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99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tint val="99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tint val="99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tint val="99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tint val="99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solidFill>
                <a:schemeClr val="tx1"/>
              </a:solidFill>
              <a:cs typeface="B Nazanin" pitchFamily="2" charset="-78"/>
            </a:rPr>
            <a:t>گلوکز</a:t>
          </a:r>
          <a:endParaRPr lang="en-US" sz="1400" b="1" kern="1200" dirty="0">
            <a:solidFill>
              <a:schemeClr val="tx1"/>
            </a:solidFill>
            <a:cs typeface="B Nazanin" pitchFamily="2" charset="-78"/>
          </a:endParaRPr>
        </a:p>
      </dsp:txBody>
      <dsp:txXfrm>
        <a:off x="7247947" y="1568494"/>
        <a:ext cx="619462" cy="412974"/>
      </dsp:txXfrm>
    </dsp:sp>
  </dsp:spTree>
</dgm:drawing>
</file>

<file path=ppt/diagrams/drawing3.xml><?xml version="1.0" encoding="utf-8"?>
<dgm:drawing xmlns:dgm="http://schemas.openxmlformats.org/drawingml/2006/diagram" xmlns:a="http://schemas.openxmlformats.org/drawingml/2006/main">
  <dsp:spTree xmlns:dsp="http://schemas.microsoft.com/office/drawing/2008/diagram">
    <dsp:nvGrpSpPr>
      <dsp:cNvPr id="0" name=""/>
      <dsp:cNvGrpSpPr/>
    </dsp:nvGrpSpPr>
    <dsp:grpSpPr/>
    <dsp:sp modelId="{6B3E4B6A-239F-49CB-8E2E-63D143EBD415}" macro="" textlink="">
      <dsp:nvSpPr>
        <dsp:cNvPr id="0" name=""/>
        <dsp:cNvSpPr/>
      </dsp:nvSpPr>
      <dsp:spPr>
        <a:xfrm>
          <a:off x="1813560" y="0"/>
          <a:ext cx="2468880" cy="8127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1.5cc</a:t>
          </a:r>
          <a:r>
            <a:rPr lang="fa-IR" sz="2000" kern="1200" dirty="0" smtClean="0">
              <a:solidFill>
                <a:schemeClr val="tx1"/>
              </a:solidFill>
            </a:rPr>
            <a:t> نمونه ادرار+</a:t>
          </a:r>
          <a:r>
            <a:rPr lang="en-US" sz="2000" kern="1200" dirty="0" smtClean="0">
              <a:solidFill>
                <a:schemeClr val="tx1"/>
              </a:solidFill>
            </a:rPr>
            <a:t>500</a:t>
          </a:r>
          <a:r>
            <a:rPr lang="el-GR" sz="2000" kern="1200" dirty="0" smtClean="0">
              <a:solidFill>
                <a:schemeClr val="tx1"/>
              </a:solidFill>
              <a:latin typeface="Verdana"/>
              <a:ea typeface="Verdana"/>
              <a:cs typeface="Verdana"/>
            </a:rPr>
            <a:t>λ</a:t>
          </a:r>
          <a:r>
            <a:rPr lang="fa-IR" sz="2000" kern="1200" dirty="0" smtClean="0">
              <a:solidFill>
                <a:schemeClr val="tx1"/>
              </a:solidFill>
              <a:latin typeface="Verdana"/>
              <a:ea typeface="Verdana"/>
              <a:cs typeface="Verdana"/>
            </a:rPr>
            <a:t>معرف اسمیت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813560" y="0"/>
        <a:ext cx="2468880" cy="812799"/>
      </dsp:txXfrm>
    </dsp:sp>
    <dsp:sp modelId="{07EE0385-CE03-47AA-B590-07412A79527F}" macro="" textlink="">
      <dsp:nvSpPr>
        <dsp:cNvPr id="0" name=""/>
        <dsp:cNvSpPr/>
      </dsp:nvSpPr>
      <dsp:spPr>
        <a:xfrm rot="5400000">
          <a:off x="2895600" y="833120"/>
          <a:ext cx="304799" cy="3657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5400000">
        <a:off x="2895600" y="833120"/>
        <a:ext cx="304799" cy="365760"/>
      </dsp:txXfrm>
    </dsp:sp>
    <dsp:sp modelId="{284D0A6D-AA8D-40B2-92DB-558F0F4D6FDB}" macro="" textlink="">
      <dsp:nvSpPr>
        <dsp:cNvPr id="0" name=""/>
        <dsp:cNvSpPr/>
      </dsp:nvSpPr>
      <dsp:spPr>
        <a:xfrm>
          <a:off x="1813560" y="1219200"/>
          <a:ext cx="2468880" cy="8127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solidFill>
                <a:schemeClr val="tx1"/>
              </a:solidFill>
            </a:rPr>
            <a:t>حلقه سبز بین ادرار و معرف اسمیت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813560" y="1219200"/>
        <a:ext cx="2468880" cy="812799"/>
      </dsp:txXfrm>
    </dsp:sp>
    <dsp:sp modelId="{C5DF1620-EFF2-4644-81F7-6D4EACF2AA41}" macro="" textlink="">
      <dsp:nvSpPr>
        <dsp:cNvPr id="0" name=""/>
        <dsp:cNvSpPr/>
      </dsp:nvSpPr>
      <dsp:spPr>
        <a:xfrm rot="5400000">
          <a:off x="2895600" y="2052319"/>
          <a:ext cx="304799" cy="3657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5400000">
        <a:off x="2895600" y="2052319"/>
        <a:ext cx="304799" cy="365760"/>
      </dsp:txXfrm>
    </dsp:sp>
    <dsp:sp modelId="{A675FA5B-10F4-4887-BC44-B7B4E10E52F8}" macro="" textlink="">
      <dsp:nvSpPr>
        <dsp:cNvPr id="0" name=""/>
        <dsp:cNvSpPr/>
      </dsp:nvSpPr>
      <dsp:spPr>
        <a:xfrm>
          <a:off x="1813560" y="2438399"/>
          <a:ext cx="2468880" cy="8127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0" kern="1200" dirty="0" smtClean="0">
              <a:solidFill>
                <a:schemeClr val="tx1"/>
              </a:solidFill>
              <a:cs typeface="B Nazanin" pitchFamily="2" charset="-78"/>
            </a:rPr>
            <a:t>مثبت به صورت </a:t>
          </a:r>
          <a:r>
            <a:rPr lang="en-US" sz="20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Trace</a:t>
          </a:r>
          <a:r>
            <a:rPr lang="en-US" sz="2000" b="0" kern="1200" dirty="0" smtClean="0">
              <a:solidFill>
                <a:schemeClr val="tx1"/>
              </a:solidFill>
              <a:cs typeface="B Nazanin" pitchFamily="2" charset="-78"/>
            </a:rPr>
            <a:t> </a:t>
          </a:r>
          <a:r>
            <a:rPr lang="fa-IR" sz="2000" b="0" kern="1200" dirty="0" smtClean="0">
              <a:solidFill>
                <a:schemeClr val="tx1"/>
              </a:solidFill>
              <a:cs typeface="B Nazanin" pitchFamily="2" charset="-78"/>
            </a:rPr>
            <a:t>تا </a:t>
          </a:r>
          <a:r>
            <a:rPr lang="fa-IR" sz="20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4+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813560" y="2438399"/>
        <a:ext cx="2468880" cy="812799"/>
      </dsp:txXfrm>
    </dsp:sp>
  </dsp:spTree>
</dgm:drawing>
</file>

<file path=ppt/diagrams/drawing4.xml><?xml version="1.0" encoding="utf-8"?>
<dgm:drawing xmlns:dgm="http://schemas.openxmlformats.org/drawingml/2006/diagram" xmlns:a="http://schemas.openxmlformats.org/drawingml/2006/main">
  <dsp:spTree xmlns:dsp="http://schemas.microsoft.com/office/drawing/2008/diagram">
    <dsp:nvGrpSpPr>
      <dsp:cNvPr id="0" name=""/>
      <dsp:cNvGrpSpPr/>
    </dsp:nvGrpSpPr>
    <dsp:grpSpPr/>
    <dsp:sp modelId="{C37D377B-977F-4855-943C-8872F2A347AA}" macro="" textlink="">
      <dsp:nvSpPr>
        <dsp:cNvPr id="0" name=""/>
        <dsp:cNvSpPr/>
      </dsp:nvSpPr>
      <dsp:spPr>
        <a:xfrm>
          <a:off x="2429291" y="44132"/>
          <a:ext cx="1770816" cy="88264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92000"/>
                <a:satMod val="170000"/>
              </a:schemeClr>
            </a:gs>
            <a:gs pos="15000">
              <a:schemeClr val="accent6">
                <a:tint val="92000"/>
                <a:shade val="99000"/>
                <a:satMod val="170000"/>
              </a:schemeClr>
            </a:gs>
            <a:gs pos="62000">
              <a:schemeClr val="accent6">
                <a:tint val="96000"/>
                <a:shade val="80000"/>
                <a:satMod val="170000"/>
              </a:schemeClr>
            </a:gs>
            <a:gs pos="97000">
              <a:schemeClr val="accent6">
                <a:tint val="98000"/>
                <a:shade val="63000"/>
                <a:satMod val="170000"/>
              </a:schemeClr>
            </a:gs>
            <a:gs pos="100000">
              <a:schemeClr val="accent6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6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6">
              <a:shade val="80000"/>
            </a:schemeClr>
          </a:contourClr>
        </a:sp3d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cs typeface="B Nazanin" pitchFamily="2" charset="-78"/>
            </a:rPr>
            <a:t>1.5cc</a:t>
          </a:r>
          <a:r>
            <a:rPr lang="fa-IR" sz="2000" kern="1200" dirty="0" smtClean="0">
              <a:cs typeface="B Nazanin" pitchFamily="2" charset="-78"/>
            </a:rPr>
            <a:t>نمونه</a:t>
          </a:r>
          <a:r>
            <a:rPr lang="fa-IR" sz="2000" kern="1200" baseline="0" dirty="0" smtClean="0">
              <a:cs typeface="B Nazanin" pitchFamily="2" charset="-78"/>
            </a:rPr>
            <a:t> ادرار+کمتر از </a:t>
          </a:r>
          <a:r>
            <a:rPr lang="en-US" sz="2000" kern="1200" baseline="0" dirty="0" smtClean="0">
              <a:cs typeface="B Nazanin" pitchFamily="2" charset="-78"/>
            </a:rPr>
            <a:t>0.5cc</a:t>
          </a:r>
          <a:r>
            <a:rPr lang="fa-IR" sz="2000" kern="1200" baseline="0" dirty="0" smtClean="0">
              <a:cs typeface="B Nazanin" pitchFamily="2" charset="-78"/>
            </a:rPr>
            <a:t> معرف ارلیخ</a:t>
          </a:r>
          <a:endParaRPr lang="en-US" sz="2000" kern="1200" dirty="0">
            <a:cs typeface="B Nazanin" pitchFamily="2" charset="-78"/>
          </a:endParaRPr>
        </a:p>
      </dsp:txBody>
      <dsp:txXfrm>
        <a:off x="2429291" y="44132"/>
        <a:ext cx="1770816" cy="882649"/>
      </dsp:txXfrm>
    </dsp:sp>
    <dsp:sp modelId="{1D443103-3D34-4F8A-B429-20B63FDA0B85}" macro="" textlink="">
      <dsp:nvSpPr>
        <dsp:cNvPr id="0" name=""/>
        <dsp:cNvSpPr/>
      </dsp:nvSpPr>
      <dsp:spPr>
        <a:xfrm rot="5400000">
          <a:off x="3165752" y="926782"/>
          <a:ext cx="297894" cy="3971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5400000">
        <a:off x="3165752" y="926782"/>
        <a:ext cx="297894" cy="397192"/>
      </dsp:txXfrm>
    </dsp:sp>
    <dsp:sp modelId="{EC3E2F8E-2441-4C30-AD05-9FCA14393076}" macro="" textlink="">
      <dsp:nvSpPr>
        <dsp:cNvPr id="0" name=""/>
        <dsp:cNvSpPr/>
      </dsp:nvSpPr>
      <dsp:spPr>
        <a:xfrm>
          <a:off x="2429291" y="1323975"/>
          <a:ext cx="1770816" cy="88264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92000"/>
                <a:satMod val="170000"/>
              </a:schemeClr>
            </a:gs>
            <a:gs pos="15000">
              <a:schemeClr val="accent6">
                <a:tint val="92000"/>
                <a:shade val="99000"/>
                <a:satMod val="170000"/>
              </a:schemeClr>
            </a:gs>
            <a:gs pos="62000">
              <a:schemeClr val="accent6">
                <a:tint val="96000"/>
                <a:shade val="80000"/>
                <a:satMod val="170000"/>
              </a:schemeClr>
            </a:gs>
            <a:gs pos="97000">
              <a:schemeClr val="accent6">
                <a:tint val="98000"/>
                <a:shade val="63000"/>
                <a:satMod val="170000"/>
              </a:schemeClr>
            </a:gs>
            <a:gs pos="100000">
              <a:schemeClr val="accent6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6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6">
              <a:shade val="80000"/>
            </a:schemeClr>
          </a:contourClr>
        </a:sp3d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B Nazanin" pitchFamily="2" charset="-78"/>
            </a:rPr>
            <a:t>صورتی تا آلبالویی</a:t>
          </a:r>
          <a:endParaRPr lang="en-US" sz="2000" kern="1200" dirty="0">
            <a:cs typeface="B Nazanin" pitchFamily="2" charset="-78"/>
          </a:endParaRPr>
        </a:p>
      </dsp:txBody>
      <dsp:txXfrm>
        <a:off x="2429291" y="1323975"/>
        <a:ext cx="1770816" cy="882649"/>
      </dsp:txXfrm>
    </dsp:sp>
    <dsp:sp modelId="{530DB759-0260-44C6-8B1D-EA97ED6FDF34}" macro="" textlink="">
      <dsp:nvSpPr>
        <dsp:cNvPr id="0" name=""/>
        <dsp:cNvSpPr/>
      </dsp:nvSpPr>
      <dsp:spPr>
        <a:xfrm rot="5400000">
          <a:off x="3149203" y="2228691"/>
          <a:ext cx="330993" cy="3971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5400000">
        <a:off x="3149203" y="2228691"/>
        <a:ext cx="330993" cy="397192"/>
      </dsp:txXfrm>
    </dsp:sp>
    <dsp:sp modelId="{A411B020-9E96-4C83-B263-B60DAA91EA6B}" macro="" textlink="">
      <dsp:nvSpPr>
        <dsp:cNvPr id="0" name=""/>
        <dsp:cNvSpPr/>
      </dsp:nvSpPr>
      <dsp:spPr>
        <a:xfrm>
          <a:off x="2429291" y="2647950"/>
          <a:ext cx="1770816" cy="88264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92000"/>
                <a:satMod val="170000"/>
              </a:schemeClr>
            </a:gs>
            <a:gs pos="15000">
              <a:schemeClr val="accent6">
                <a:tint val="92000"/>
                <a:shade val="99000"/>
                <a:satMod val="170000"/>
              </a:schemeClr>
            </a:gs>
            <a:gs pos="62000">
              <a:schemeClr val="accent6">
                <a:tint val="96000"/>
                <a:shade val="80000"/>
                <a:satMod val="170000"/>
              </a:schemeClr>
            </a:gs>
            <a:gs pos="97000">
              <a:schemeClr val="accent6">
                <a:tint val="98000"/>
                <a:shade val="63000"/>
                <a:satMod val="170000"/>
              </a:schemeClr>
            </a:gs>
            <a:gs pos="100000">
              <a:schemeClr val="accent6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6"/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0" kern="1200" dirty="0" smtClean="0">
              <a:cs typeface="B Nazanin" pitchFamily="2" charset="-78"/>
            </a:rPr>
            <a:t>مثبت به صورت </a:t>
          </a:r>
          <a:r>
            <a:rPr lang="en-US" sz="2000" b="0" kern="1200" dirty="0" smtClean="0">
              <a:latin typeface="Times New Roman" pitchFamily="18" charset="0"/>
              <a:cs typeface="Times New Roman" pitchFamily="18" charset="0"/>
            </a:rPr>
            <a:t>Trace</a:t>
          </a:r>
          <a:r>
            <a:rPr lang="en-US" sz="2000" b="0" kern="1200" dirty="0" smtClean="0">
              <a:cs typeface="B Nazanin" pitchFamily="2" charset="-78"/>
            </a:rPr>
            <a:t> </a:t>
          </a:r>
          <a:r>
            <a:rPr lang="fa-IR" sz="2000" b="0" kern="1200" dirty="0" smtClean="0">
              <a:cs typeface="B Nazanin" pitchFamily="2" charset="-78"/>
            </a:rPr>
            <a:t>تا </a:t>
          </a:r>
          <a:r>
            <a:rPr lang="fa-IR" sz="2000" b="0" kern="1200" dirty="0" smtClean="0">
              <a:latin typeface="Times New Roman" pitchFamily="18" charset="0"/>
              <a:cs typeface="Times New Roman" pitchFamily="18" charset="0"/>
            </a:rPr>
            <a:t>4+</a:t>
          </a:r>
          <a:endParaRPr lang="en-US" sz="20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29291" y="2647950"/>
        <a:ext cx="1770816" cy="882649"/>
      </dsp:txXfrm>
    </dsp:sp>
  </dsp:spTree>
</dgm:drawing>
</file>

<file path=ppt/diagrams/drawing5.xml><?xml version="1.0" encoding="utf-8"?>
<dgm:drawing xmlns:dgm="http://schemas.openxmlformats.org/drawingml/2006/diagram" xmlns:a="http://schemas.openxmlformats.org/drawingml/2006/main">
  <dsp:spTree xmlns:dsp="http://schemas.microsoft.com/office/drawing/2008/diagram">
    <dsp:nvGrpSpPr>
      <dsp:cNvPr id="0" name=""/>
      <dsp:cNvGrpSpPr/>
    </dsp:nvGrpSpPr>
    <dsp:grpSpPr/>
    <dsp:sp modelId="{94BAAD35-1E6E-4546-B8AB-36D61B36DB6D}" macro="" textlink="">
      <dsp:nvSpPr>
        <dsp:cNvPr id="0" name=""/>
        <dsp:cNvSpPr/>
      </dsp:nvSpPr>
      <dsp:spPr>
        <a:xfrm>
          <a:off x="5826" y="0"/>
          <a:ext cx="1741512" cy="7620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900" kern="1200" dirty="0" smtClean="0">
              <a:cs typeface="B Nazanin" pitchFamily="2" charset="-78"/>
            </a:rPr>
            <a:t>نیتریت مشکوک</a:t>
          </a:r>
          <a:endParaRPr lang="en-US" sz="1900" kern="1200" dirty="0">
            <a:cs typeface="B Nazanin" pitchFamily="2" charset="-78"/>
          </a:endParaRPr>
        </a:p>
      </dsp:txBody>
      <dsp:txXfrm>
        <a:off x="5826" y="0"/>
        <a:ext cx="1741512" cy="762000"/>
      </dsp:txXfrm>
    </dsp:sp>
    <dsp:sp modelId="{78A6FFEA-4834-482D-93FB-683BCFB32033}" macro="" textlink="">
      <dsp:nvSpPr>
        <dsp:cNvPr id="0" name=""/>
        <dsp:cNvSpPr/>
      </dsp:nvSpPr>
      <dsp:spPr>
        <a:xfrm>
          <a:off x="1921490" y="165052"/>
          <a:ext cx="369200" cy="431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1921490" y="165052"/>
        <a:ext cx="369200" cy="431895"/>
      </dsp:txXfrm>
    </dsp:sp>
    <dsp:sp modelId="{1B8BAF78-9678-46A1-8D0D-D68D996030FE}" macro="" textlink="">
      <dsp:nvSpPr>
        <dsp:cNvPr id="0" name=""/>
        <dsp:cNvSpPr/>
      </dsp:nvSpPr>
      <dsp:spPr>
        <a:xfrm>
          <a:off x="2443943" y="0"/>
          <a:ext cx="1741512" cy="7620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900" kern="1200" dirty="0" smtClean="0">
              <a:cs typeface="B Nazanin" pitchFamily="2" charset="-78"/>
            </a:rPr>
            <a:t>حضور باکتری و</a:t>
          </a:r>
          <a:r>
            <a:rPr lang="en-US" sz="1900" kern="1200" dirty="0" smtClean="0">
              <a:latin typeface="Times New Roman" pitchFamily="18" charset="0"/>
              <a:cs typeface="Times New Roman" pitchFamily="18" charset="0"/>
            </a:rPr>
            <a:t>WBC</a:t>
          </a:r>
          <a:r>
            <a:rPr lang="fa-IR" sz="1900" kern="1200" dirty="0" smtClean="0">
              <a:cs typeface="B Nazanin" pitchFamily="2" charset="-78"/>
            </a:rPr>
            <a:t> در بررسی میکروسکوپی</a:t>
          </a:r>
          <a:endParaRPr lang="en-US" sz="1900" kern="1200" dirty="0">
            <a:cs typeface="B Nazanin" pitchFamily="2" charset="-78"/>
          </a:endParaRPr>
        </a:p>
      </dsp:txBody>
      <dsp:txXfrm>
        <a:off x="2443943" y="0"/>
        <a:ext cx="1741512" cy="762000"/>
      </dsp:txXfrm>
    </dsp:sp>
    <dsp:sp modelId="{8E3598A2-1FED-45AC-8B28-3DC2BBA4183C}" macro="" textlink="">
      <dsp:nvSpPr>
        <dsp:cNvPr id="0" name=""/>
        <dsp:cNvSpPr/>
      </dsp:nvSpPr>
      <dsp:spPr>
        <a:xfrm>
          <a:off x="4359607" y="165052"/>
          <a:ext cx="369200" cy="431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4359607" y="165052"/>
        <a:ext cx="369200" cy="431895"/>
      </dsp:txXfrm>
    </dsp:sp>
    <dsp:sp modelId="{87245D28-0B55-456A-8F45-296E2EF83A76}" macro="" textlink="">
      <dsp:nvSpPr>
        <dsp:cNvPr id="0" name=""/>
        <dsp:cNvSpPr/>
      </dsp:nvSpPr>
      <dsp:spPr>
        <a:xfrm>
          <a:off x="4882061" y="0"/>
          <a:ext cx="1741512" cy="7620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Nazanin" pitchFamily="2" charset="-78"/>
            </a:rPr>
            <a:t>تماس نیتریت نوار ادرار با رسوب ادرار</a:t>
          </a:r>
          <a:endParaRPr lang="en-US" sz="1800" kern="1200" dirty="0">
            <a:cs typeface="B Nazanin" pitchFamily="2" charset="-78"/>
          </a:endParaRPr>
        </a:p>
      </dsp:txBody>
      <dsp:txXfrm>
        <a:off x="4882061" y="0"/>
        <a:ext cx="1741512" cy="762000"/>
      </dsp:txXfrm>
    </dsp:sp>
  </dsp:spTree>
</dgm:drawing>
</file>

<file path=ppt/diagrams/drawing6.xml><?xml version="1.0" encoding="utf-8"?>
<dgm:drawing xmlns:dgm="http://schemas.openxmlformats.org/drawingml/2006/diagram" xmlns:a="http://schemas.openxmlformats.org/drawingml/2006/main">
  <dsp:spTree xmlns:dsp="http://schemas.microsoft.com/office/drawing/2008/diagram">
    <dsp:nvGrpSpPr>
      <dsp:cNvPr id="0" name=""/>
      <dsp:cNvGrpSpPr/>
    </dsp:nvGrpSpPr>
    <dsp:grpSpPr/>
    <dsp:sp modelId="{CE70EF28-4E91-4290-8392-752F43406B12}" macro="" textlink="">
      <dsp:nvSpPr>
        <dsp:cNvPr id="0" name=""/>
        <dsp:cNvSpPr/>
      </dsp:nvSpPr>
      <dsp:spPr>
        <a:xfrm>
          <a:off x="2944843" y="2929"/>
          <a:ext cx="1609663" cy="684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Nazanin" pitchFamily="2" charset="-78"/>
            </a:rPr>
            <a:t>5دقیقه سانتریفیوژ</a:t>
          </a:r>
          <a:endParaRPr lang="en-US" sz="1800" kern="1200" dirty="0" smtClean="0">
            <a:cs typeface="B Nazanin" pitchFamily="2" charset="-78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cs typeface="B Nazanin" pitchFamily="2" charset="-78"/>
            </a:rPr>
            <a:t>1500-3000Rpm</a:t>
          </a:r>
          <a:endParaRPr lang="en-US" sz="1800" kern="1200" dirty="0">
            <a:cs typeface="B Nazanin" pitchFamily="2" charset="-78"/>
          </a:endParaRPr>
        </a:p>
      </dsp:txBody>
      <dsp:txXfrm>
        <a:off x="2944843" y="2929"/>
        <a:ext cx="1609663" cy="684963"/>
      </dsp:txXfrm>
    </dsp:sp>
    <dsp:sp modelId="{091E4355-35C6-4888-8040-6BB5DC48D761}" macro="" textlink="">
      <dsp:nvSpPr>
        <dsp:cNvPr id="0" name=""/>
        <dsp:cNvSpPr/>
      </dsp:nvSpPr>
      <dsp:spPr>
        <a:xfrm rot="5400000">
          <a:off x="3621244" y="705016"/>
          <a:ext cx="256861" cy="3082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5400000">
        <a:off x="3621244" y="705016"/>
        <a:ext cx="256861" cy="308233"/>
      </dsp:txXfrm>
    </dsp:sp>
    <dsp:sp modelId="{EDC850B9-5CA6-4C7F-A536-5AD125AA0317}" macro="" textlink="">
      <dsp:nvSpPr>
        <dsp:cNvPr id="0" name=""/>
        <dsp:cNvSpPr/>
      </dsp:nvSpPr>
      <dsp:spPr>
        <a:xfrm>
          <a:off x="2944843" y="1030373"/>
          <a:ext cx="1609663" cy="684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Nazanin" pitchFamily="2" charset="-78"/>
            </a:rPr>
            <a:t>برداشت بخشی از ادرار جهت بررسی پروتئین</a:t>
          </a:r>
          <a:endParaRPr lang="en-US" sz="1800" kern="1200" dirty="0">
            <a:cs typeface="B Nazanin" pitchFamily="2" charset="-78"/>
          </a:endParaRPr>
        </a:p>
      </dsp:txBody>
      <dsp:txXfrm>
        <a:off x="2944843" y="1030373"/>
        <a:ext cx="1609663" cy="684963"/>
      </dsp:txXfrm>
    </dsp:sp>
    <dsp:sp modelId="{54724D49-19EC-4628-B17F-5FACE4DECD99}" macro="" textlink="">
      <dsp:nvSpPr>
        <dsp:cNvPr id="0" name=""/>
        <dsp:cNvSpPr/>
      </dsp:nvSpPr>
      <dsp:spPr>
        <a:xfrm rot="5400000">
          <a:off x="3621244" y="1732461"/>
          <a:ext cx="256861" cy="3082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5400000">
        <a:off x="3621244" y="1732461"/>
        <a:ext cx="256861" cy="308233"/>
      </dsp:txXfrm>
    </dsp:sp>
    <dsp:sp modelId="{49D3C1C7-FC64-457E-ADAC-0D0AAE88CFDA}" macro="" textlink="">
      <dsp:nvSpPr>
        <dsp:cNvPr id="0" name=""/>
        <dsp:cNvSpPr/>
      </dsp:nvSpPr>
      <dsp:spPr>
        <a:xfrm>
          <a:off x="2944843" y="2057818"/>
          <a:ext cx="1609663" cy="684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Nazanin" pitchFamily="2" charset="-78"/>
            </a:rPr>
            <a:t>انتقال رسوب به لام</a:t>
          </a:r>
          <a:endParaRPr lang="en-US" sz="1800" kern="1200" dirty="0">
            <a:cs typeface="B Nazanin" pitchFamily="2" charset="-78"/>
          </a:endParaRPr>
        </a:p>
      </dsp:txBody>
      <dsp:txXfrm>
        <a:off x="2944843" y="2057818"/>
        <a:ext cx="1609663" cy="684963"/>
      </dsp:txXfrm>
    </dsp:sp>
    <dsp:sp modelId="{7A5CF23A-ACA6-40B4-B89C-60FDAD88E0B5}" macro="" textlink="">
      <dsp:nvSpPr>
        <dsp:cNvPr id="0" name=""/>
        <dsp:cNvSpPr/>
      </dsp:nvSpPr>
      <dsp:spPr>
        <a:xfrm rot="5400000">
          <a:off x="3621244" y="2759905"/>
          <a:ext cx="256861" cy="3082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5400000">
        <a:off x="3621244" y="2759905"/>
        <a:ext cx="256861" cy="308233"/>
      </dsp:txXfrm>
    </dsp:sp>
    <dsp:sp modelId="{D21118B1-B0EE-40CB-A1B9-AD99C216A9FD}" macro="" textlink="">
      <dsp:nvSpPr>
        <dsp:cNvPr id="0" name=""/>
        <dsp:cNvSpPr/>
      </dsp:nvSpPr>
      <dsp:spPr>
        <a:xfrm>
          <a:off x="2944843" y="3085263"/>
          <a:ext cx="1609663" cy="684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Nazanin" pitchFamily="2" charset="-78"/>
            </a:rPr>
            <a:t>لنز</a:t>
          </a:r>
          <a:r>
            <a:rPr lang="fa-IR" sz="1800" kern="1200" dirty="0" smtClean="0">
              <a:cs typeface="+mn-cs"/>
            </a:rPr>
            <a:t>10</a:t>
          </a:r>
          <a:endParaRPr lang="en-US" sz="1800" kern="1200" dirty="0">
            <a:cs typeface="+mn-cs"/>
          </a:endParaRPr>
        </a:p>
      </dsp:txBody>
      <dsp:txXfrm>
        <a:off x="2944843" y="3085263"/>
        <a:ext cx="1609663" cy="684963"/>
      </dsp:txXfrm>
    </dsp:sp>
    <dsp:sp modelId="{61742017-795F-475E-89F1-2FB2988423B8}" macro="" textlink="">
      <dsp:nvSpPr>
        <dsp:cNvPr id="0" name=""/>
        <dsp:cNvSpPr/>
      </dsp:nvSpPr>
      <dsp:spPr>
        <a:xfrm rot="5400000">
          <a:off x="3621244" y="3787350"/>
          <a:ext cx="256861" cy="3082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5400000">
        <a:off x="3621244" y="3787350"/>
        <a:ext cx="256861" cy="308233"/>
      </dsp:txXfrm>
    </dsp:sp>
    <dsp:sp modelId="{58AB98DB-EA1E-4854-AC47-93D000557100}" macro="" textlink="">
      <dsp:nvSpPr>
        <dsp:cNvPr id="0" name=""/>
        <dsp:cNvSpPr/>
      </dsp:nvSpPr>
      <dsp:spPr>
        <a:xfrm>
          <a:off x="2944843" y="4112707"/>
          <a:ext cx="1609663" cy="684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/>
            <a:t>لنز40</a:t>
          </a:r>
          <a:endParaRPr lang="en-US" sz="1800" kern="1200" dirty="0"/>
        </a:p>
      </dsp:txBody>
      <dsp:txXfrm>
        <a:off x="2944843" y="4112707"/>
        <a:ext cx="1609663" cy="684963"/>
      </dsp:txXfrm>
    </dsp:sp>
  </dsp:spTree>
</dgm:drawing>
</file>

<file path=ppt/diagrams/drawing7.xml><?xml version="1.0" encoding="utf-8"?>
<dgm:drawing xmlns:dgm="http://schemas.openxmlformats.org/drawingml/2006/diagram" xmlns:a="http://schemas.openxmlformats.org/drawingml/2006/main">
  <dsp:spTree xmlns:dsp="http://schemas.microsoft.com/office/drawing/2008/diagram">
    <dsp:nvGrpSpPr>
      <dsp:cNvPr id="0" name=""/>
      <dsp:cNvGrpSpPr/>
    </dsp:nvGrpSpPr>
    <dsp:grpSpPr/>
    <dsp:sp modelId="{900F007D-0051-4FDA-9EA2-400986A80F3C}" macro="" textlink="">
      <dsp:nvSpPr>
        <dsp:cNvPr id="0" name=""/>
        <dsp:cNvSpPr/>
      </dsp:nvSpPr>
      <dsp:spPr>
        <a:xfrm>
          <a:off x="5276024" y="1435978"/>
          <a:ext cx="177482" cy="30645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64530"/>
              </a:lnTo>
              <a:lnTo>
                <a:pt x="177482" y="306453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2A4C64-BBE1-43AF-BFEC-E36D2706577D}" macro="" textlink="">
      <dsp:nvSpPr>
        <dsp:cNvPr id="0" name=""/>
        <dsp:cNvSpPr/>
      </dsp:nvSpPr>
      <dsp:spPr>
        <a:xfrm>
          <a:off x="5276024" y="1435978"/>
          <a:ext cx="177482" cy="22244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4447"/>
              </a:lnTo>
              <a:lnTo>
                <a:pt x="177482" y="222444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CFC6A9-679F-4FF3-A212-6BB081875BD4}" macro="" textlink="">
      <dsp:nvSpPr>
        <dsp:cNvPr id="0" name=""/>
        <dsp:cNvSpPr/>
      </dsp:nvSpPr>
      <dsp:spPr>
        <a:xfrm>
          <a:off x="5276024" y="1435978"/>
          <a:ext cx="177482" cy="13843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4363"/>
              </a:lnTo>
              <a:lnTo>
                <a:pt x="177482" y="13843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DBF94D-0E4D-4CE3-916D-B68C31CBEE14}" macro="" textlink="">
      <dsp:nvSpPr>
        <dsp:cNvPr id="0" name=""/>
        <dsp:cNvSpPr/>
      </dsp:nvSpPr>
      <dsp:spPr>
        <a:xfrm>
          <a:off x="5276024" y="1435978"/>
          <a:ext cx="177482" cy="5442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4279"/>
              </a:lnTo>
              <a:lnTo>
                <a:pt x="177482" y="54427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BAFF1B-DB7A-4CDB-9B2A-25001FBFF883}" macro="" textlink="">
      <dsp:nvSpPr>
        <dsp:cNvPr id="0" name=""/>
        <dsp:cNvSpPr/>
      </dsp:nvSpPr>
      <dsp:spPr>
        <a:xfrm>
          <a:off x="3601772" y="595894"/>
          <a:ext cx="2147538" cy="248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237"/>
              </a:lnTo>
              <a:lnTo>
                <a:pt x="2147538" y="124237"/>
              </a:lnTo>
              <a:lnTo>
                <a:pt x="2147538" y="2484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5FA4CA-8BDD-4BF2-842A-AAA6FA215E9A}" macro="" textlink="">
      <dsp:nvSpPr>
        <dsp:cNvPr id="0" name=""/>
        <dsp:cNvSpPr/>
      </dsp:nvSpPr>
      <dsp:spPr>
        <a:xfrm>
          <a:off x="3601772" y="595894"/>
          <a:ext cx="715846" cy="248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237"/>
              </a:lnTo>
              <a:lnTo>
                <a:pt x="715846" y="124237"/>
              </a:lnTo>
              <a:lnTo>
                <a:pt x="715846" y="2484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D7026A-2A42-4D46-BED2-F4FCFBE332CA}" macro="" textlink="">
      <dsp:nvSpPr>
        <dsp:cNvPr id="0" name=""/>
        <dsp:cNvSpPr/>
      </dsp:nvSpPr>
      <dsp:spPr>
        <a:xfrm>
          <a:off x="2885926" y="595894"/>
          <a:ext cx="715846" cy="248475"/>
        </a:xfrm>
        <a:custGeom>
          <a:avLst/>
          <a:gdLst/>
          <a:ahLst/>
          <a:cxnLst/>
          <a:rect l="0" t="0" r="0" b="0"/>
          <a:pathLst>
            <a:path>
              <a:moveTo>
                <a:pt x="715846" y="0"/>
              </a:moveTo>
              <a:lnTo>
                <a:pt x="715846" y="124237"/>
              </a:lnTo>
              <a:lnTo>
                <a:pt x="0" y="124237"/>
              </a:lnTo>
              <a:lnTo>
                <a:pt x="0" y="2484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5D23CE-CF33-4087-830D-7A1545041B45}" macro="" textlink="">
      <dsp:nvSpPr>
        <dsp:cNvPr id="0" name=""/>
        <dsp:cNvSpPr/>
      </dsp:nvSpPr>
      <dsp:spPr>
        <a:xfrm>
          <a:off x="980948" y="1435978"/>
          <a:ext cx="177482" cy="22244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4447"/>
              </a:lnTo>
              <a:lnTo>
                <a:pt x="177482" y="222444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4622F2-2796-4ABE-B5CA-53BC226A2BB1}" macro="" textlink="">
      <dsp:nvSpPr>
        <dsp:cNvPr id="0" name=""/>
        <dsp:cNvSpPr/>
      </dsp:nvSpPr>
      <dsp:spPr>
        <a:xfrm>
          <a:off x="980948" y="1435978"/>
          <a:ext cx="177482" cy="13843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4363"/>
              </a:lnTo>
              <a:lnTo>
                <a:pt x="177482" y="13843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926334-F08F-4C55-8CD4-B4FE778EF727}" macro="" textlink="">
      <dsp:nvSpPr>
        <dsp:cNvPr id="0" name=""/>
        <dsp:cNvSpPr/>
      </dsp:nvSpPr>
      <dsp:spPr>
        <a:xfrm>
          <a:off x="980948" y="1435978"/>
          <a:ext cx="177482" cy="5442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4279"/>
              </a:lnTo>
              <a:lnTo>
                <a:pt x="177482" y="54427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844777-38C7-4A86-AAAB-5A8240488B61}" macro="" textlink="">
      <dsp:nvSpPr>
        <dsp:cNvPr id="0" name=""/>
        <dsp:cNvSpPr/>
      </dsp:nvSpPr>
      <dsp:spPr>
        <a:xfrm>
          <a:off x="1454234" y="595894"/>
          <a:ext cx="2147538" cy="248475"/>
        </a:xfrm>
        <a:custGeom>
          <a:avLst/>
          <a:gdLst/>
          <a:ahLst/>
          <a:cxnLst/>
          <a:rect l="0" t="0" r="0" b="0"/>
          <a:pathLst>
            <a:path>
              <a:moveTo>
                <a:pt x="2147538" y="0"/>
              </a:moveTo>
              <a:lnTo>
                <a:pt x="2147538" y="124237"/>
              </a:lnTo>
              <a:lnTo>
                <a:pt x="0" y="124237"/>
              </a:lnTo>
              <a:lnTo>
                <a:pt x="0" y="2484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14AE6D-AF71-445C-8A37-EEC4DA258CAD}" macro="" textlink="">
      <dsp:nvSpPr>
        <dsp:cNvPr id="0" name=""/>
        <dsp:cNvSpPr/>
      </dsp:nvSpPr>
      <dsp:spPr>
        <a:xfrm>
          <a:off x="3010164" y="4286"/>
          <a:ext cx="1183216" cy="5916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Nazanin" pitchFamily="2" charset="-78"/>
            </a:rPr>
            <a:t>میکروسکوپی ادرار</a:t>
          </a:r>
          <a:endParaRPr lang="en-US" sz="1800" kern="1200" dirty="0">
            <a:cs typeface="B Nazanin" pitchFamily="2" charset="-78"/>
          </a:endParaRPr>
        </a:p>
      </dsp:txBody>
      <dsp:txXfrm>
        <a:off x="3010164" y="4286"/>
        <a:ext cx="1183216" cy="591608"/>
      </dsp:txXfrm>
    </dsp:sp>
    <dsp:sp modelId="{F8915682-B9AB-4CD2-896C-03413D3A3334}" macro="" textlink="">
      <dsp:nvSpPr>
        <dsp:cNvPr id="0" name=""/>
        <dsp:cNvSpPr/>
      </dsp:nvSpPr>
      <dsp:spPr>
        <a:xfrm>
          <a:off x="862626" y="844370"/>
          <a:ext cx="1183216" cy="5916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kern="1200" dirty="0" smtClean="0">
              <a:cs typeface="B Nazanin" pitchFamily="2" charset="-78"/>
            </a:rPr>
            <a:t>میکروارگانیسم</a:t>
          </a:r>
          <a:endParaRPr lang="en-US" sz="2500" kern="1200" dirty="0">
            <a:cs typeface="B Nazanin" pitchFamily="2" charset="-78"/>
          </a:endParaRPr>
        </a:p>
      </dsp:txBody>
      <dsp:txXfrm>
        <a:off x="862626" y="844370"/>
        <a:ext cx="1183216" cy="591608"/>
      </dsp:txXfrm>
    </dsp:sp>
    <dsp:sp modelId="{1249D383-A762-48D7-A2C2-16E82460B3A3}" macro="" textlink="">
      <dsp:nvSpPr>
        <dsp:cNvPr id="0" name=""/>
        <dsp:cNvSpPr/>
      </dsp:nvSpPr>
      <dsp:spPr>
        <a:xfrm>
          <a:off x="1158430" y="1684453"/>
          <a:ext cx="1183216" cy="5916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i="0" kern="1200" dirty="0" smtClean="0">
              <a:latin typeface="Times New Roman" pitchFamily="18" charset="0"/>
              <a:cs typeface="Times New Roman" pitchFamily="18" charset="0"/>
            </a:rPr>
            <a:t>Parasite</a:t>
          </a:r>
          <a:endParaRPr lang="en-US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58430" y="1684453"/>
        <a:ext cx="1183216" cy="591608"/>
      </dsp:txXfrm>
    </dsp:sp>
    <dsp:sp modelId="{4A473E83-375C-47FA-9E67-D8DF13B8ACEA}" macro="" textlink="">
      <dsp:nvSpPr>
        <dsp:cNvPr id="0" name=""/>
        <dsp:cNvSpPr/>
      </dsp:nvSpPr>
      <dsp:spPr>
        <a:xfrm>
          <a:off x="1158430" y="2524537"/>
          <a:ext cx="1183216" cy="5916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i="0" kern="1200" dirty="0" smtClean="0">
              <a:latin typeface="Times New Roman" pitchFamily="18" charset="0"/>
              <a:cs typeface="Times New Roman" pitchFamily="18" charset="0"/>
            </a:rPr>
            <a:t>Yeast</a:t>
          </a:r>
          <a:endParaRPr lang="en-US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58430" y="2524537"/>
        <a:ext cx="1183216" cy="591608"/>
      </dsp:txXfrm>
    </dsp:sp>
    <dsp:sp modelId="{E490834B-AEFE-4F09-AF0E-AA07C297469C}" macro="" textlink="">
      <dsp:nvSpPr>
        <dsp:cNvPr id="0" name=""/>
        <dsp:cNvSpPr/>
      </dsp:nvSpPr>
      <dsp:spPr>
        <a:xfrm>
          <a:off x="1158430" y="3364621"/>
          <a:ext cx="1183216" cy="5916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i="0" kern="1200" dirty="0" smtClean="0">
              <a:latin typeface="Times New Roman" pitchFamily="18" charset="0"/>
              <a:cs typeface="Times New Roman" pitchFamily="18" charset="0"/>
            </a:rPr>
            <a:t>Bacteria</a:t>
          </a:r>
          <a:endParaRPr lang="en-US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58430" y="3364621"/>
        <a:ext cx="1183216" cy="591608"/>
      </dsp:txXfrm>
    </dsp:sp>
    <dsp:sp modelId="{AEC89DD7-DB1C-436A-9788-7FC2F86C4610}" macro="" textlink="">
      <dsp:nvSpPr>
        <dsp:cNvPr id="0" name=""/>
        <dsp:cNvSpPr/>
      </dsp:nvSpPr>
      <dsp:spPr>
        <a:xfrm>
          <a:off x="2294318" y="844370"/>
          <a:ext cx="1183216" cy="5916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kern="1200" dirty="0" smtClean="0">
              <a:cs typeface="B Nazanin" pitchFamily="2" charset="-78"/>
            </a:rPr>
            <a:t>کریستال</a:t>
          </a:r>
          <a:endParaRPr lang="en-US" sz="2500" kern="1200" dirty="0">
            <a:cs typeface="B Nazanin" pitchFamily="2" charset="-78"/>
          </a:endParaRPr>
        </a:p>
      </dsp:txBody>
      <dsp:txXfrm>
        <a:off x="2294318" y="844370"/>
        <a:ext cx="1183216" cy="591608"/>
      </dsp:txXfrm>
    </dsp:sp>
    <dsp:sp modelId="{E6384B82-3D2F-46FF-AB17-FB6AACC5CCEA}" macro="" textlink="">
      <dsp:nvSpPr>
        <dsp:cNvPr id="0" name=""/>
        <dsp:cNvSpPr/>
      </dsp:nvSpPr>
      <dsp:spPr>
        <a:xfrm>
          <a:off x="3726010" y="844370"/>
          <a:ext cx="1183216" cy="5916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kern="1200" dirty="0" smtClean="0">
              <a:cs typeface="B Nazanin" pitchFamily="2" charset="-78"/>
            </a:rPr>
            <a:t>سیلندر</a:t>
          </a:r>
          <a:endParaRPr lang="en-US" sz="2500" kern="1200" dirty="0">
            <a:cs typeface="B Nazanin" pitchFamily="2" charset="-78"/>
          </a:endParaRPr>
        </a:p>
      </dsp:txBody>
      <dsp:txXfrm>
        <a:off x="3726010" y="844370"/>
        <a:ext cx="1183216" cy="591608"/>
      </dsp:txXfrm>
    </dsp:sp>
    <dsp:sp modelId="{C9D71EB0-48B8-4118-B88D-90AD6421F30C}" macro="" textlink="">
      <dsp:nvSpPr>
        <dsp:cNvPr id="0" name=""/>
        <dsp:cNvSpPr/>
      </dsp:nvSpPr>
      <dsp:spPr>
        <a:xfrm>
          <a:off x="5157702" y="844370"/>
          <a:ext cx="1183216" cy="5916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kern="1200" dirty="0" smtClean="0">
              <a:cs typeface="B Nazanin" pitchFamily="2" charset="-78"/>
            </a:rPr>
            <a:t>سلول</a:t>
          </a:r>
          <a:endParaRPr lang="en-US" sz="2500" kern="1200" dirty="0">
            <a:cs typeface="B Nazanin" pitchFamily="2" charset="-78"/>
          </a:endParaRPr>
        </a:p>
      </dsp:txBody>
      <dsp:txXfrm>
        <a:off x="5157702" y="844370"/>
        <a:ext cx="1183216" cy="591608"/>
      </dsp:txXfrm>
    </dsp:sp>
    <dsp:sp modelId="{28654A61-05EE-4950-A4D1-140E7E7E89F0}" macro="" textlink="">
      <dsp:nvSpPr>
        <dsp:cNvPr id="0" name=""/>
        <dsp:cNvSpPr/>
      </dsp:nvSpPr>
      <dsp:spPr>
        <a:xfrm>
          <a:off x="5453506" y="1684453"/>
          <a:ext cx="1183216" cy="5916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RBC</a:t>
          </a:r>
          <a:endParaRPr lang="en-US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53506" y="1684453"/>
        <a:ext cx="1183216" cy="591608"/>
      </dsp:txXfrm>
    </dsp:sp>
    <dsp:sp modelId="{D0108F98-0AE4-4D7D-9F52-93EAD25B719E}" macro="" textlink="">
      <dsp:nvSpPr>
        <dsp:cNvPr id="0" name=""/>
        <dsp:cNvSpPr/>
      </dsp:nvSpPr>
      <dsp:spPr>
        <a:xfrm>
          <a:off x="5453506" y="2524537"/>
          <a:ext cx="1183216" cy="5916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WBC</a:t>
          </a:r>
          <a:endParaRPr lang="en-US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53506" y="2524537"/>
        <a:ext cx="1183216" cy="591608"/>
      </dsp:txXfrm>
    </dsp:sp>
    <dsp:sp modelId="{D1F52837-112E-4340-A04F-0F0870C7AE10}" macro="" textlink="">
      <dsp:nvSpPr>
        <dsp:cNvPr id="0" name=""/>
        <dsp:cNvSpPr/>
      </dsp:nvSpPr>
      <dsp:spPr>
        <a:xfrm>
          <a:off x="5453506" y="3364621"/>
          <a:ext cx="1183216" cy="5916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kern="1200" dirty="0" smtClean="0">
              <a:cs typeface="B Nazanin" pitchFamily="2" charset="-78"/>
            </a:rPr>
            <a:t>سلول اپیتلیال</a:t>
          </a:r>
          <a:endParaRPr lang="en-US" sz="2500" kern="1200" dirty="0">
            <a:cs typeface="B Nazanin" pitchFamily="2" charset="-78"/>
          </a:endParaRPr>
        </a:p>
      </dsp:txBody>
      <dsp:txXfrm>
        <a:off x="5453506" y="3364621"/>
        <a:ext cx="1183216" cy="591608"/>
      </dsp:txXfrm>
    </dsp:sp>
    <dsp:sp modelId="{7B5B5B99-8585-46D0-B222-BD598553796D}" macro="" textlink="">
      <dsp:nvSpPr>
        <dsp:cNvPr id="0" name=""/>
        <dsp:cNvSpPr/>
      </dsp:nvSpPr>
      <dsp:spPr>
        <a:xfrm>
          <a:off x="5453506" y="4204705"/>
          <a:ext cx="1183216" cy="5916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kern="1200" dirty="0" smtClean="0">
              <a:cs typeface="B Nazanin" pitchFamily="2" charset="-78"/>
            </a:rPr>
            <a:t>اسپرم</a:t>
          </a:r>
          <a:endParaRPr lang="en-US" sz="2500" kern="1200" dirty="0">
            <a:cs typeface="B Nazanin" pitchFamily="2" charset="-78"/>
          </a:endParaRPr>
        </a:p>
      </dsp:txBody>
      <dsp:txXfrm>
        <a:off x="5453506" y="4204705"/>
        <a:ext cx="1183216" cy="591608"/>
      </dsp:txXfrm>
    </dsp:sp>
  </dsp:spTree>
</dgm:drawing>
</file>

<file path=ppt/diagrams/drawing8.xml><?xml version="1.0" encoding="utf-8"?>
<dgm:drawing xmlns:dgm="http://schemas.openxmlformats.org/drawingml/2006/diagram" xmlns:a="http://schemas.openxmlformats.org/drawingml/2006/main">
  <dsp:spTree xmlns:dsp="http://schemas.microsoft.com/office/drawing/2008/diagram">
    <dsp:nvGrpSpPr>
      <dsp:cNvPr id="0" name=""/>
      <dsp:cNvGrpSpPr/>
    </dsp:nvGrpSpPr>
    <dsp:grpSpPr/>
  </dsp:spTree>
</dgm:drawing>
</file>

<file path=ppt/diagrams/drawing9.xml><?xml version="1.0" encoding="utf-8"?>
<dgm:drawing xmlns:dgm="http://schemas.openxmlformats.org/drawingml/2006/diagram" xmlns:a="http://schemas.openxmlformats.org/drawingml/2006/main">
  <dsp:spTree xmlns:dsp="http://schemas.microsoft.com/office/drawing/2008/diagram">
    <dsp:nvGrpSpPr>
      <dsp:cNvPr id="0" name=""/>
      <dsp:cNvGrpSpPr/>
    </dsp:nvGrpSpPr>
    <dsp:grpSpPr/>
  </dsp:spTree>
</dgm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F1552-B6F2-4249-8B85-B1A50791670B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AB13B-C0C6-440B-94BB-305C1DCF29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353043-B27A-49AA-ABB2-9389601E8317}" type="datetime1">
              <a:rPr lang="en-US" smtClean="0"/>
              <a:pPr/>
              <a:t>11/30/2017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0DDFD-0EDB-48EB-9CE7-DED8730645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0B198F-DC42-4AB0-9BCA-0D527B2E9958}" type="datetime1">
              <a:rPr lang="en-US" smtClean="0"/>
              <a:pPr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0DDFD-0EDB-48EB-9CE7-DED8730645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749D99-87BD-4275-BC17-32F25C9C4AD0}" type="datetime1">
              <a:rPr lang="en-US" smtClean="0"/>
              <a:pPr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0DDFD-0EDB-48EB-9CE7-DED8730645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A93D4D-B3B7-4830-8C51-E429C3BF307C}" type="datetime1">
              <a:rPr lang="en-US" smtClean="0"/>
              <a:pPr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0DDFD-0EDB-48EB-9CE7-DED8730645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B85838-30A1-405F-92F0-6B4816C182DC}" type="datetime1">
              <a:rPr lang="en-US" smtClean="0"/>
              <a:pPr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0DDFD-0EDB-48EB-9CE7-DED8730645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DB5BB-4864-4367-9AD2-1E80DC98DAE9}" type="datetime1">
              <a:rPr lang="en-US" smtClean="0"/>
              <a:pPr/>
              <a:t>11/30/2017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0DDFD-0EDB-48EB-9CE7-DED8730645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D17BCF-8850-436E-9A1C-D297A27F4F68}" type="datetime1">
              <a:rPr lang="en-US" smtClean="0"/>
              <a:pPr/>
              <a:t>11/30/2017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0DDFD-0EDB-48EB-9CE7-DED8730645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D9404A-6A54-4E14-97F0-6EDCA5E1F776}" type="datetime1">
              <a:rPr lang="en-US" smtClean="0"/>
              <a:pPr/>
              <a:t>11/30/2017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0DDFD-0EDB-48EB-9CE7-DED8730645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00F835-2D45-4B2D-BA9A-3695DAF68DF7}" type="datetime1">
              <a:rPr lang="en-US" smtClean="0"/>
              <a:pPr/>
              <a:t>11/30/2017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0DDFD-0EDB-48EB-9CE7-DED8730645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FF85E0-0E0A-47DC-A462-9596DA25A7C0}" type="datetime1">
              <a:rPr lang="en-US" smtClean="0"/>
              <a:pPr/>
              <a:t>11/30/2017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0DDFD-0EDB-48EB-9CE7-DED8730645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015C41-A813-4912-B5DD-5052AA7B16B2}" type="datetime1">
              <a:rPr lang="en-US" smtClean="0"/>
              <a:pPr/>
              <a:t>11/30/2017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B0DDFD-0EDB-48EB-9CE7-DED8730645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BDF3E8C-E64B-47D7-8007-30597AB66994}" type="datetime1">
              <a:rPr lang="en-US" smtClean="0"/>
              <a:pPr/>
              <a:t>11/30/2017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DB0DDFD-0EDB-48EB-9CE7-DED8730645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>
                <a:latin typeface="B Nazanin+ Bold" pitchFamily="2" charset="-78"/>
                <a:cs typeface="+mn-cs"/>
              </a:rPr>
              <a:t>Urine Analysis</a:t>
            </a:r>
            <a:r>
              <a:rPr lang="fa-IR" sz="4800" b="1" dirty="0" smtClean="0">
                <a:latin typeface="B Nazanin+ Bold" pitchFamily="2" charset="-78"/>
                <a:cs typeface="+mn-cs"/>
              </a:rPr>
              <a:t/>
            </a:r>
            <a:br>
              <a:rPr lang="fa-IR" sz="4800" b="1" dirty="0" smtClean="0">
                <a:latin typeface="B Nazanin+ Bold" pitchFamily="2" charset="-78"/>
                <a:cs typeface="+mn-cs"/>
              </a:rPr>
            </a:br>
            <a:r>
              <a:rPr lang="fa-IR" sz="4800" b="1" dirty="0" smtClean="0">
                <a:latin typeface="B Nazanin+ Bold" pitchFamily="2" charset="-78"/>
                <a:cs typeface="B Nazanin" pitchFamily="2" charset="-78"/>
              </a:rPr>
              <a:t>آنالیز ادرار</a:t>
            </a:r>
            <a:endParaRPr lang="en-US" sz="4800" b="1" dirty="0">
              <a:latin typeface="B Nazanin+ Bold" pitchFamily="2" charset="-78"/>
              <a:cs typeface="B Nazanin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800600"/>
            <a:ext cx="7406640" cy="1752600"/>
          </a:xfrm>
        </p:spPr>
        <p:txBody>
          <a:bodyPr>
            <a:normAutofit/>
          </a:bodyPr>
          <a:lstStyle/>
          <a:p>
            <a:endParaRPr lang="fa-IR" dirty="0" smtClean="0"/>
          </a:p>
          <a:p>
            <a:endParaRPr lang="fa-IR" dirty="0" smtClean="0"/>
          </a:p>
          <a:p>
            <a:r>
              <a:rPr lang="fa-IR" dirty="0" smtClean="0">
                <a:cs typeface="B Nazanin" pitchFamily="2" charset="-78"/>
              </a:rPr>
              <a:t>مریم  علی نجفی                                                      </a:t>
            </a:r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400" b="1" dirty="0" smtClean="0">
                <a:cs typeface="B Nazanin" pitchFamily="2" charset="-78"/>
              </a:rPr>
              <a:t>قند در ادرار</a:t>
            </a:r>
            <a:endParaRPr lang="en-US" sz="4400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lang="fa-IR" sz="2400" dirty="0" smtClean="0"/>
              <a:t>شرایطی که در آن علی رغم نرمال بودن قند خون،گلوکز اوری مشاهده گردد:</a:t>
            </a:r>
          </a:p>
          <a:p>
            <a:pPr algn="r" rtl="1">
              <a:buFont typeface="Wingdings" pitchFamily="2" charset="2"/>
              <a:buChar char="Ø"/>
            </a:pPr>
            <a:endParaRPr lang="fa-IR" sz="2400" dirty="0" smtClean="0"/>
          </a:p>
          <a:p>
            <a:pPr marL="596646" indent="-514350" algn="r" rtl="1">
              <a:buFont typeface="+mj-lt"/>
              <a:buAutoNum type="arabicPeriod"/>
            </a:pPr>
            <a:r>
              <a:rPr lang="fa-IR" sz="2400" dirty="0" smtClean="0"/>
              <a:t>قند به میزان اندک در ادرار خانم های باردار(افزایش سرعت گلومرولار در پی افزایش حجم خون)</a:t>
            </a:r>
          </a:p>
          <a:p>
            <a:pPr marL="596646" indent="-514350" algn="r" rtl="1">
              <a:buFont typeface="+mj-lt"/>
              <a:buAutoNum type="arabicPeriod"/>
            </a:pPr>
            <a:r>
              <a:rPr lang="fa-IR" sz="2400" dirty="0" smtClean="0"/>
              <a:t>سندرم فانکونی</a:t>
            </a:r>
          </a:p>
          <a:p>
            <a:pPr marL="596646" indent="-514350" algn="r" rtl="1">
              <a:buFont typeface="+mj-lt"/>
              <a:buAutoNum type="arabicPeriod"/>
            </a:pPr>
            <a:r>
              <a:rPr lang="fa-IR" sz="2400" dirty="0" smtClean="0"/>
              <a:t>سیستینوز</a:t>
            </a:r>
          </a:p>
          <a:p>
            <a:pPr marL="596646" indent="-514350" algn="r" rtl="1">
              <a:buFont typeface="+mj-lt"/>
              <a:buAutoNum type="arabicPeriod"/>
            </a:pPr>
            <a:r>
              <a:rPr lang="fa-IR" sz="2400" dirty="0" smtClean="0"/>
              <a:t>مسمومیت با سرب</a:t>
            </a:r>
          </a:p>
          <a:p>
            <a:pPr marL="596646" indent="-514350" algn="r" rtl="1">
              <a:buFont typeface="+mj-lt"/>
              <a:buAutoNum type="arabicPeriod"/>
            </a:pPr>
            <a:r>
              <a:rPr lang="fa-IR" sz="2400" dirty="0" smtClean="0"/>
              <a:t>گالاکتوزومی</a:t>
            </a:r>
          </a:p>
          <a:p>
            <a:pPr marL="596646" indent="-514350" algn="r" rtl="1">
              <a:buFont typeface="+mj-lt"/>
              <a:buAutoNum type="arabicPeriod"/>
            </a:pPr>
            <a:r>
              <a:rPr lang="fa-IR" sz="2400" dirty="0" smtClean="0"/>
              <a:t>مالتیپل میلوما</a:t>
            </a:r>
          </a:p>
          <a:p>
            <a:pPr algn="r" rtl="1">
              <a:buFont typeface="Wingdings" pitchFamily="2" charset="2"/>
              <a:buChar char="Ø"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DDFD-0EDB-48EB-9CE7-DED8730645A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400" b="1" dirty="0" smtClean="0">
                <a:cs typeface="B Nazanin" pitchFamily="2" charset="-78"/>
              </a:rPr>
              <a:t>بیلی روبین</a:t>
            </a:r>
            <a:endParaRPr lang="en-US" sz="4400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lang="fa-IR" sz="2400" dirty="0">
                <a:cs typeface="B Nazanin" pitchFamily="2" charset="-78"/>
              </a:rPr>
              <a:t>این تست بر اساس اتصال بیلی روبین با دی کلروآنالین دی نیتروژنه در محیط اسیدی قوی است . رنگ محدوده های متفاوتی  از رنگ قهوه ای را شامل می شود .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400" dirty="0">
                <a:cs typeface="B Nazanin" pitchFamily="2" charset="-78"/>
              </a:rPr>
              <a:t>از انجا که بیلی روبین به نور حساس است باید نمونه ها را به دور از نور نگه داری کرد </a:t>
            </a:r>
            <a:r>
              <a:rPr lang="fa-IR" sz="2400" dirty="0" smtClean="0">
                <a:cs typeface="B Nazanin" pitchFamily="2" charset="-78"/>
              </a:rPr>
              <a:t>.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400" dirty="0" smtClean="0">
                <a:cs typeface="B Nazanin" pitchFamily="2" charset="-78"/>
              </a:rPr>
              <a:t>حضور بیلی روبین مستقیم در ادرار:هپاتیت ویروسی یا انسداد مجاری صفراوی.</a:t>
            </a:r>
          </a:p>
          <a:p>
            <a:pPr algn="r" rtl="1">
              <a:buFont typeface="Wingdings" pitchFamily="2" charset="2"/>
              <a:buChar char="Ø"/>
            </a:pPr>
            <a:endParaRPr lang="fa-IR" sz="2400" dirty="0">
              <a:cs typeface="B Nazanin" pitchFamily="2" charset="-78"/>
            </a:endParaRPr>
          </a:p>
          <a:p>
            <a:pPr algn="r" rtl="1">
              <a:buNone/>
            </a:pPr>
            <a:endParaRPr lang="fa-IR" sz="2400" dirty="0">
              <a:cs typeface="B Nazanin" pitchFamily="2" charset="-78"/>
            </a:endParaRPr>
          </a:p>
          <a:p>
            <a:pPr algn="r"/>
            <a:endParaRPr lang="en-US" sz="2400" dirty="0"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DDFD-0EDB-48EB-9CE7-DED8730645A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Picture 3" descr="bilirub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5181600"/>
            <a:ext cx="6553200" cy="413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b="1" dirty="0" smtClean="0">
                <a:cs typeface="B Nazanin" pitchFamily="2" charset="-78"/>
              </a:rPr>
              <a:t>تست بیلی روبین:</a:t>
            </a:r>
          </a:p>
          <a:p>
            <a:pPr algn="r" rtl="1"/>
            <a:r>
              <a:rPr lang="fa-IR" sz="2400" dirty="0" smtClean="0">
                <a:cs typeface="B Nazanin" pitchFamily="2" charset="-78"/>
              </a:rPr>
              <a:t>نمونه هایی که با نوار ادرار مثبت شده اند.</a:t>
            </a:r>
          </a:p>
          <a:p>
            <a:pPr algn="r" rtl="1"/>
            <a:r>
              <a:rPr lang="fa-IR" sz="2400" dirty="0" smtClean="0">
                <a:cs typeface="B Nazanin" pitchFamily="2" charset="-78"/>
              </a:rPr>
              <a:t>نمونه هایی که رنگ ادرار تردید وجود بیلی روبین را به وجود آورد.</a:t>
            </a:r>
          </a:p>
          <a:p>
            <a:pPr algn="r" rtl="1"/>
            <a:r>
              <a:rPr lang="fa-IR" sz="2400" dirty="0" smtClean="0">
                <a:cs typeface="B Nazanin" pitchFamily="2" charset="-78"/>
              </a:rPr>
              <a:t>نمونه های دارای بیلی روبین:</a:t>
            </a:r>
          </a:p>
          <a:p>
            <a:pPr algn="r" rtl="1">
              <a:buNone/>
            </a:pPr>
            <a:r>
              <a:rPr lang="fa-IR" sz="2400" dirty="0" smtClean="0">
                <a:cs typeface="B Nazanin" pitchFamily="2" charset="-78"/>
              </a:rPr>
              <a:t>زرد مایل به نارنجی</a:t>
            </a:r>
          </a:p>
          <a:p>
            <a:pPr algn="r" rtl="1">
              <a:buNone/>
            </a:pPr>
            <a:r>
              <a:rPr lang="fa-IR" sz="2400" dirty="0" smtClean="0">
                <a:cs typeface="B Nazanin" pitchFamily="2" charset="-78"/>
              </a:rPr>
              <a:t>در هنگام کج کردن لوله:رنگ سبز به صورت </a:t>
            </a:r>
          </a:p>
          <a:p>
            <a:pPr algn="r" rtl="1">
              <a:buNone/>
            </a:pPr>
            <a:r>
              <a:rPr lang="fa-IR" sz="2400" dirty="0" smtClean="0">
                <a:cs typeface="B Nazanin" pitchFamily="2" charset="-78"/>
              </a:rPr>
              <a:t>مخلوط.</a:t>
            </a:r>
          </a:p>
          <a:p>
            <a:pPr algn="r" rtl="1">
              <a:buNone/>
            </a:pPr>
            <a:r>
              <a:rPr lang="fa-IR" sz="2400" dirty="0" smtClean="0">
                <a:cs typeface="B Nazanin" pitchFamily="2" charset="-78"/>
              </a:rPr>
              <a:t>مواد غذایی رنگی و دارو ها :مثبت کاذب</a:t>
            </a:r>
          </a:p>
          <a:p>
            <a:pPr algn="r" rtl="1">
              <a:buNone/>
            </a:pPr>
            <a:r>
              <a:rPr lang="fa-IR" sz="2400" dirty="0" smtClean="0">
                <a:cs typeface="B Nazanin" pitchFamily="2" charset="-78"/>
              </a:rPr>
              <a:t>(نوار ادراری).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DDFD-0EDB-48EB-9CE7-DED8730645A7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-152400" y="2819400"/>
          <a:ext cx="6096000" cy="325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400" b="1" dirty="0" smtClean="0">
                <a:cs typeface="B Nazanin" pitchFamily="2" charset="-78"/>
              </a:rPr>
              <a:t>کتون</a:t>
            </a:r>
            <a:endParaRPr lang="en-US" sz="4400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lang="fa-IR" sz="2400" dirty="0" smtClean="0">
                <a:cs typeface="B Nazanin" pitchFamily="2" charset="-78"/>
              </a:rPr>
              <a:t>اساس : واکنش </a:t>
            </a:r>
            <a:r>
              <a:rPr lang="fa-IR" sz="2400" dirty="0">
                <a:cs typeface="B Nazanin" pitchFamily="2" charset="-78"/>
              </a:rPr>
              <a:t>بین </a:t>
            </a:r>
            <a:r>
              <a:rPr lang="fa-IR" sz="2400" dirty="0" smtClean="0">
                <a:cs typeface="B Nazanin" pitchFamily="2" charset="-78"/>
              </a:rPr>
              <a:t>نیتروپروساید </a:t>
            </a:r>
            <a:r>
              <a:rPr lang="fa-IR" sz="2400" dirty="0">
                <a:cs typeface="B Nazanin" pitchFamily="2" charset="-78"/>
              </a:rPr>
              <a:t>و استواستیک </a:t>
            </a:r>
            <a:r>
              <a:rPr lang="fa-IR" sz="2400" dirty="0" smtClean="0">
                <a:cs typeface="B Nazanin" pitchFamily="2" charset="-78"/>
              </a:rPr>
              <a:t>اسید.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400" dirty="0" smtClean="0">
                <a:cs typeface="B Nazanin" pitchFamily="2" charset="-78"/>
              </a:rPr>
              <a:t>شناسایی استواستیک.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400" dirty="0" smtClean="0">
                <a:cs typeface="B Nazanin" pitchFamily="2" charset="-78"/>
              </a:rPr>
              <a:t>عفونت ادراری:کاهش استواستیک در ادرار.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400" dirty="0" smtClean="0">
                <a:cs typeface="B Nazanin" pitchFamily="2" charset="-78"/>
              </a:rPr>
              <a:t>احتمال حضور اجسام کتونی :</a:t>
            </a:r>
          </a:p>
          <a:p>
            <a:pPr marL="539496" indent="-457200" algn="r" rtl="1">
              <a:buFont typeface="+mj-lt"/>
              <a:buAutoNum type="arabicPeriod"/>
            </a:pPr>
            <a:r>
              <a:rPr lang="fa-IR" sz="2400" dirty="0" smtClean="0">
                <a:cs typeface="B Nazanin" pitchFamily="2" charset="-78"/>
              </a:rPr>
              <a:t>دیابت تیپ 1</a:t>
            </a:r>
          </a:p>
          <a:p>
            <a:pPr marL="539496" indent="-457200" algn="r" rtl="1">
              <a:buFont typeface="+mj-lt"/>
              <a:buAutoNum type="arabicPeriod"/>
            </a:pPr>
            <a:r>
              <a:rPr lang="fa-IR" sz="2400" dirty="0" smtClean="0">
                <a:cs typeface="B Nazanin" pitchFamily="2" charset="-78"/>
              </a:rPr>
              <a:t>بیماریهای تب دار و مسمومیت همراه با اسهال و استفراغ</a:t>
            </a:r>
          </a:p>
          <a:p>
            <a:pPr marL="539496" indent="-457200" algn="r" rtl="1">
              <a:buFont typeface="+mj-lt"/>
              <a:buAutoNum type="arabicPeriod"/>
            </a:pPr>
            <a:r>
              <a:rPr lang="fa-IR" sz="2400" dirty="0" smtClean="0">
                <a:cs typeface="B Nazanin" pitchFamily="2" charset="-78"/>
              </a:rPr>
              <a:t>مواجه با سرما</a:t>
            </a:r>
          </a:p>
          <a:p>
            <a:pPr marL="539496" indent="-457200" algn="r" rtl="1">
              <a:buFont typeface="+mj-lt"/>
              <a:buAutoNum type="arabicPeriod"/>
            </a:pPr>
            <a:r>
              <a:rPr lang="fa-IR" sz="2400" dirty="0" smtClean="0">
                <a:cs typeface="B Nazanin" pitchFamily="2" charset="-78"/>
              </a:rPr>
              <a:t>ورزش سنگین</a:t>
            </a:r>
          </a:p>
          <a:p>
            <a:pPr marL="539496" indent="-457200" algn="r" rtl="1">
              <a:buFont typeface="+mj-lt"/>
              <a:buAutoNum type="arabicPeriod"/>
            </a:pPr>
            <a:r>
              <a:rPr lang="fa-IR" sz="2400" dirty="0" smtClean="0">
                <a:cs typeface="B Nazanin" pitchFamily="2" charset="-78"/>
              </a:rPr>
              <a:t>رژیم غذایی با مقدار کم کربوهیدرات</a:t>
            </a:r>
          </a:p>
          <a:p>
            <a:pPr algn="r" rtl="1">
              <a:buFont typeface="Wingdings" pitchFamily="2" charset="2"/>
              <a:buChar char="Ø"/>
            </a:pPr>
            <a:endParaRPr lang="fa-IR" sz="2400" dirty="0" smtClean="0">
              <a:cs typeface="B Nazanin" pitchFamily="2" charset="-78"/>
            </a:endParaRPr>
          </a:p>
          <a:p>
            <a:pPr algn="r" rtl="1">
              <a:buNone/>
            </a:pPr>
            <a:endParaRPr lang="fa-IR" sz="2400" dirty="0">
              <a:cs typeface="B Nazanin" pitchFamily="2" charset="-78"/>
            </a:endParaRPr>
          </a:p>
          <a:p>
            <a:pPr algn="r">
              <a:buNone/>
            </a:pPr>
            <a:endParaRPr lang="en-US" sz="2400" dirty="0"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DDFD-0EDB-48EB-9CE7-DED8730645A7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" name="Picture 3" descr="keto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5638800"/>
            <a:ext cx="7053544" cy="387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400" b="1" dirty="0" smtClean="0">
                <a:cs typeface="B Nazanin" pitchFamily="2" charset="-78"/>
              </a:rPr>
              <a:t>وزن مخصوص</a:t>
            </a:r>
            <a:endParaRPr lang="en-US" sz="4400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lang="fa-IR" sz="2400" dirty="0" smtClean="0">
                <a:cs typeface="B Nazanin" pitchFamily="2" charset="-78"/>
              </a:rPr>
              <a:t>اندیکس مناسبی برای دانستن غلظت ادرار است.</a:t>
            </a:r>
          </a:p>
          <a:p>
            <a:pPr algn="r" rtl="1"/>
            <a:endParaRPr lang="fa-IR" sz="2400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sz="2400" dirty="0" smtClean="0">
                <a:cs typeface="B Nazanin" pitchFamily="2" charset="-78"/>
              </a:rPr>
              <a:t>وزن مخصوص و اسمولاریته به موازات هم تغییر می کنند.اختلاف آنها در پروتئین اوری و گلوکز اوری زیاد می شود.(اثر چشمگیر بر وزن مخصوص)</a:t>
            </a:r>
          </a:p>
          <a:p>
            <a:pPr algn="r" rtl="1"/>
            <a:endParaRPr lang="fa-IR" sz="2400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sz="2400" dirty="0" smtClean="0">
                <a:cs typeface="B Nazanin" pitchFamily="2" charset="-78"/>
              </a:rPr>
              <a:t>به میزان غلظت یونی ادرار بستگی دارد .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400" dirty="0" smtClean="0">
                <a:cs typeface="B Nazanin" pitchFamily="2" charset="-78"/>
              </a:rPr>
              <a:t>قطعه نمایشگر وزن مخصوص در نوار های ادراری حاوی:</a:t>
            </a:r>
          </a:p>
          <a:p>
            <a:pPr marL="539496" indent="-457200" algn="r" rtl="1">
              <a:buFont typeface="+mj-lt"/>
              <a:buAutoNum type="arabicPeriod"/>
            </a:pPr>
            <a:r>
              <a:rPr lang="fa-IR" sz="2400" dirty="0" smtClean="0">
                <a:cs typeface="B Nazanin" pitchFamily="2" charset="-78"/>
              </a:rPr>
              <a:t>پلی الکترولیت ها (حاوی گروه های اسیدی)</a:t>
            </a:r>
          </a:p>
          <a:p>
            <a:pPr marL="539496" indent="-457200" algn="r" rtl="1">
              <a:buFont typeface="+mj-lt"/>
              <a:buAutoNum type="arabicPeriod"/>
            </a:pPr>
            <a:r>
              <a:rPr lang="fa-IR" sz="2400" dirty="0" smtClean="0">
                <a:cs typeface="B Nazanin" pitchFamily="2" charset="-78"/>
              </a:rPr>
              <a:t>بافر</a:t>
            </a:r>
          </a:p>
          <a:p>
            <a:pPr marL="539496" indent="-457200" algn="r" rtl="1">
              <a:buFont typeface="+mj-lt"/>
              <a:buAutoNum type="arabicPeriod"/>
            </a:pPr>
            <a:r>
              <a:rPr lang="fa-IR" sz="2400" dirty="0" smtClean="0">
                <a:cs typeface="B Nazanin" pitchFamily="2" charset="-78"/>
              </a:rPr>
              <a:t>اندیکاتور</a:t>
            </a:r>
          </a:p>
          <a:p>
            <a:pPr algn="r" rtl="1">
              <a:buNone/>
            </a:pPr>
            <a:endParaRPr lang="fa-IR" sz="2400" dirty="0" smtClean="0">
              <a:cs typeface="B Nazanin" pitchFamily="2" charset="-78"/>
            </a:endParaRPr>
          </a:p>
          <a:p>
            <a:pPr algn="r"/>
            <a:endParaRPr lang="en-US" sz="2400" dirty="0"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DDFD-0EDB-48EB-9CE7-DED8730645A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lang="fa-IR" sz="2400" dirty="0" smtClean="0">
                <a:cs typeface="B Nazanin" pitchFamily="2" charset="-78"/>
              </a:rPr>
              <a:t>وزن مخصوص بیشتر از </a:t>
            </a: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1.035: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احتمال تزریق مواد حاجب عکسبرداری.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sz="2400" dirty="0" smtClean="0">
                <a:cs typeface="B Nazanin" pitchFamily="2" charset="-78"/>
              </a:rPr>
              <a:t>در مجاورت رنگ بلودومتیلین در مقادیر کم  یون ها ی ادرار، آبی تا سبز تیره می شود و در ادرار با غلضت بالای یونی رنگ ادرار به زرد تا سبز تمایل پیدا می کند .</a:t>
            </a:r>
          </a:p>
          <a:p>
            <a:pPr algn="r" rtl="1">
              <a:buNone/>
            </a:pPr>
            <a:endParaRPr lang="fa-IR" sz="2400" dirty="0" smtClean="0">
              <a:cs typeface="B Nazanin" pitchFamily="2" charset="-78"/>
            </a:endParaRPr>
          </a:p>
          <a:p>
            <a:endParaRPr lang="fa-I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1/035-1/003</a:t>
            </a:r>
            <a:r>
              <a:rPr lang="en-US" sz="2400" dirty="0" smtClean="0">
                <a:cs typeface="B Nazanin" pitchFamily="2" charset="-78"/>
              </a:rPr>
              <a:t>:</a:t>
            </a:r>
            <a:r>
              <a:rPr lang="fa-IR" sz="2400" dirty="0" smtClean="0">
                <a:cs typeface="B Nazanin" pitchFamily="2" charset="-78"/>
              </a:rPr>
              <a:t>طیف کارکرد کلیه </a:t>
            </a:r>
          </a:p>
          <a:p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1/022-1/016</a:t>
            </a:r>
            <a:r>
              <a:rPr lang="en-US" sz="2400" dirty="0" smtClean="0">
                <a:cs typeface="B Nazanin" pitchFamily="2" charset="-78"/>
              </a:rPr>
              <a:t>:</a:t>
            </a:r>
            <a:r>
              <a:rPr lang="fa-IR" sz="2400" dirty="0" smtClean="0">
                <a:cs typeface="B Nazanin" pitchFamily="2" charset="-78"/>
              </a:rPr>
              <a:t>ادرار 24 ساعته </a:t>
            </a:r>
          </a:p>
          <a:p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1/007</a:t>
            </a:r>
            <a:r>
              <a:rPr lang="en-US" sz="2400" dirty="0" smtClean="0">
                <a:cs typeface="B Nazanin" pitchFamily="2" charset="-78"/>
              </a:rPr>
              <a:t> </a:t>
            </a:r>
            <a:r>
              <a:rPr lang="fa-IR" sz="2400" dirty="0" smtClean="0">
                <a:cs typeface="B Nazanin" pitchFamily="2" charset="-78"/>
              </a:rPr>
              <a:t>کمتر از</a:t>
            </a:r>
            <a:r>
              <a:rPr lang="en-US" sz="2400" dirty="0" smtClean="0">
                <a:cs typeface="B Nazanin" pitchFamily="2" charset="-78"/>
              </a:rPr>
              <a:t>:</a:t>
            </a:r>
            <a:r>
              <a:rPr lang="fa-IR" sz="2400" dirty="0" smtClean="0">
                <a:cs typeface="B Nazanin" pitchFamily="2" charset="-78"/>
              </a:rPr>
              <a:t>از دست رفتن توانایی غلیظ سازی ادرار</a:t>
            </a:r>
          </a:p>
          <a:p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1/010</a:t>
            </a:r>
            <a:r>
              <a:rPr lang="en-US" sz="2400" dirty="0" smtClean="0">
                <a:cs typeface="B Nazanin" pitchFamily="2" charset="-78"/>
              </a:rPr>
              <a:t>: </a:t>
            </a:r>
            <a:r>
              <a:rPr lang="fa-IR" sz="2400" dirty="0" smtClean="0">
                <a:cs typeface="B Nazanin" pitchFamily="2" charset="-78"/>
              </a:rPr>
              <a:t>آسیب شدید به لوله های کلیوی(نکروز حاد توبولی)</a:t>
            </a:r>
          </a:p>
          <a:p>
            <a:pPr algn="r" rtl="1">
              <a:buFont typeface="Wingdings" pitchFamily="2" charset="2"/>
              <a:buChar char="Ø"/>
            </a:pPr>
            <a:endParaRPr lang="en-US" sz="24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DDFD-0EDB-48EB-9CE7-DED8730645A7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Content Placeholder 4" descr="specgra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3276600"/>
            <a:ext cx="65532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400" b="1" dirty="0" smtClean="0">
                <a:cs typeface="B Nazanin" pitchFamily="2" charset="-78"/>
              </a:rPr>
              <a:t>خون</a:t>
            </a:r>
            <a:endParaRPr lang="en-US" sz="4400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dirty="0" smtClean="0">
                <a:cs typeface="B Nazanin" pitchFamily="2" charset="-78"/>
              </a:rPr>
              <a:t>اساس</a:t>
            </a:r>
            <a:r>
              <a:rPr lang="en-US" sz="2400" dirty="0" smtClean="0">
                <a:cs typeface="B Nazanin" pitchFamily="2" charset="-78"/>
              </a:rPr>
              <a:t> : </a:t>
            </a:r>
            <a:r>
              <a:rPr lang="fa-IR" sz="2400" dirty="0" smtClean="0">
                <a:cs typeface="B Nazanin" pitchFamily="2" charset="-78"/>
              </a:rPr>
              <a:t> واکنش </a:t>
            </a:r>
            <a:r>
              <a:rPr lang="fa-IR" sz="2400" dirty="0">
                <a:cs typeface="B Nazanin" pitchFamily="2" charset="-78"/>
              </a:rPr>
              <a:t>پر </a:t>
            </a:r>
            <a:r>
              <a:rPr lang="fa-IR" sz="2400" dirty="0" smtClean="0">
                <a:cs typeface="B Nazanin" pitchFamily="2" charset="-78"/>
              </a:rPr>
              <a:t>اکسیداز</a:t>
            </a:r>
          </a:p>
          <a:p>
            <a:pPr algn="r" rtl="1"/>
            <a:r>
              <a:rPr lang="fa-IR" sz="2400" dirty="0" smtClean="0">
                <a:cs typeface="B Nazanin" pitchFamily="2" charset="-78"/>
              </a:rPr>
              <a:t>قابلیت شناسایی: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2400" dirty="0" smtClean="0">
                <a:cs typeface="B Nazanin" pitchFamily="2" charset="-78"/>
              </a:rPr>
              <a:t>هماچوری(به صورت نقطه نقطه)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2400" dirty="0" smtClean="0">
                <a:cs typeface="B Nazanin" pitchFamily="2" charset="-78"/>
              </a:rPr>
              <a:t>هموگلوبینوری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2400" dirty="0" smtClean="0">
                <a:cs typeface="B Nazanin" pitchFamily="2" charset="-78"/>
              </a:rPr>
              <a:t>میوگلوبینوری</a:t>
            </a:r>
            <a:endParaRPr lang="fa-IR" sz="2400" dirty="0">
              <a:cs typeface="B Nazanin" pitchFamily="2" charset="-78"/>
            </a:endParaRPr>
          </a:p>
          <a:p>
            <a:pPr algn="r" rtl="1">
              <a:buNone/>
            </a:pPr>
            <a:endParaRPr lang="fa-IR" sz="2400" dirty="0">
              <a:cs typeface="B Nazanin" pitchFamily="2" charset="-78"/>
            </a:endParaRPr>
          </a:p>
          <a:p>
            <a:pPr algn="r"/>
            <a:endParaRPr lang="en-US" sz="2400" dirty="0"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DDFD-0EDB-48EB-9CE7-DED8730645A7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" name="Picture 3" descr="blo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3810000"/>
            <a:ext cx="7620000" cy="381000"/>
          </a:xfrm>
          <a:prstGeom prst="rect">
            <a:avLst/>
          </a:prstGeom>
        </p:spPr>
      </p:pic>
      <p:graphicFrame>
        <p:nvGraphicFramePr>
          <p:cNvPr id="11" name="Content Placeholder 4"/>
          <p:cNvGraphicFramePr>
            <a:graphicFrameLocks/>
          </p:cNvGraphicFramePr>
          <p:nvPr/>
        </p:nvGraphicFramePr>
        <p:xfrm>
          <a:off x="1447800" y="4648200"/>
          <a:ext cx="7486650" cy="1752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43325"/>
                <a:gridCol w="374332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cs typeface="B Nazanin" pitchFamily="2" charset="-78"/>
                        </a:rPr>
                        <a:t>افزایش وزن مخصوص و پروتئین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cs typeface="B Nazanin" pitchFamily="2" charset="-78"/>
                        </a:rPr>
                        <a:t>کاهش واکنش رنگی قطعه نمایش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cs typeface="B Nazanin" pitchFamily="2" charset="-78"/>
                        </a:rPr>
                        <a:t>آسکوربیک اسید ،موکوس و فرمالین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cs typeface="B Nazanin" pitchFamily="2" charset="-78"/>
                        </a:rPr>
                        <a:t>امکان واکنش کاذب منفی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cs typeface="B Nazanin" pitchFamily="2" charset="-78"/>
                        </a:rPr>
                        <a:t>وجود نیتریت به میزان زیاد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cs typeface="B Nazanin" pitchFamily="2" charset="-78"/>
                        </a:rPr>
                        <a:t>تاخیردر واکنش رنگی حضور خون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 smtClean="0">
                          <a:cs typeface="B Nazanin" pitchFamily="2" charset="-78"/>
                        </a:rPr>
                        <a:t>مواد اکسید کننده مثل هیپوکلریت،پراکسیداز ناشی از میکروب ها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 smtClean="0">
                          <a:cs typeface="B Nazanin" pitchFamily="2" charset="-78"/>
                        </a:rPr>
                        <a:t>مثبت کاذب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lang="fa-IR" sz="2400" dirty="0" smtClean="0">
                <a:cs typeface="B Nazanin" pitchFamily="2" charset="-78"/>
              </a:rPr>
              <a:t>امکان لیز گلبول های قرمز:</a:t>
            </a:r>
          </a:p>
          <a:p>
            <a:pPr algn="r" rtl="1">
              <a:buNone/>
            </a:pPr>
            <a:r>
              <a:rPr lang="fa-IR" sz="2400" dirty="0" smtClean="0">
                <a:cs typeface="B Nazanin" pitchFamily="2" charset="-78"/>
              </a:rPr>
              <a:t>وزن مخصوص کمتر از </a:t>
            </a: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1.010</a:t>
            </a:r>
          </a:p>
          <a:p>
            <a:pPr algn="r" rtl="1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قلیایی</a:t>
            </a:r>
          </a:p>
          <a:p>
            <a:pPr algn="r" rtl="1">
              <a:buNone/>
            </a:pPr>
            <a:endParaRPr lang="fa-IR" sz="2400" dirty="0" smtClean="0">
              <a:latin typeface="Times New Roman" pitchFamily="18" charset="0"/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PH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اسیدی: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گلبول های قرمز به صورت حلقه و خالی از هموگلوبین ( سلول شبح) می شود.</a:t>
            </a:r>
            <a:endParaRPr lang="en-US" sz="2400" dirty="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DDFD-0EDB-48EB-9CE7-DED8730645A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PH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lang="fa-IR" sz="2400" dirty="0" smtClean="0">
                <a:cs typeface="B Nazanin" pitchFamily="2" charset="-78"/>
              </a:rPr>
              <a:t>نرمال: </a:t>
            </a: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8-4.6</a:t>
            </a:r>
            <a:r>
              <a:rPr lang="fa-IR" sz="2400" dirty="0" smtClean="0"/>
              <a:t> . تغییر با توجه به نوع غذای مصرفی:</a:t>
            </a:r>
          </a:p>
          <a:p>
            <a:pPr algn="r" rtl="1">
              <a:buNone/>
            </a:pPr>
            <a:r>
              <a:rPr lang="fa-IR" sz="2400" dirty="0" smtClean="0"/>
              <a:t>پروتئینی:اسیدی       گیاهی:قلیایی</a:t>
            </a:r>
          </a:p>
          <a:p>
            <a:pPr algn="r" rtl="1">
              <a:buNone/>
            </a:pPr>
            <a:endParaRPr lang="fa-IR" sz="2400" dirty="0" smtClean="0"/>
          </a:p>
          <a:p>
            <a:pPr algn="r" rtl="1">
              <a:buFont typeface="Wingdings" pitchFamily="2" charset="2"/>
              <a:buChar char="Ø"/>
            </a:pPr>
            <a:r>
              <a:rPr lang="fa-IR" sz="2400" dirty="0" smtClean="0">
                <a:cs typeface="B Nazanin" pitchFamily="2" charset="-78"/>
              </a:rPr>
              <a:t>به شکل طبیعی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fa-IR" sz="2400" dirty="0" smtClean="0">
                <a:cs typeface="B Nazanin" pitchFamily="2" charset="-78"/>
              </a:rPr>
              <a:t> کمتر از </a:t>
            </a: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4.4</a:t>
            </a:r>
            <a:r>
              <a:rPr lang="en-US" sz="2400" dirty="0" smtClean="0"/>
              <a:t> </a:t>
            </a:r>
            <a:r>
              <a:rPr lang="fa-IR" sz="2400" dirty="0" smtClean="0">
                <a:cs typeface="B Nazanin" pitchFamily="2" charset="-78"/>
              </a:rPr>
              <a:t> نمی شود.</a:t>
            </a:r>
          </a:p>
          <a:p>
            <a:pPr algn="r" rtl="1">
              <a:buNone/>
            </a:pPr>
            <a:endParaRPr lang="fa-IR" sz="2400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fa-IR" sz="2400" dirty="0" smtClean="0">
                <a:cs typeface="B Nazanin" pitchFamily="2" charset="-78"/>
              </a:rPr>
              <a:t> بالای </a:t>
            </a: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fa-IR" sz="2400" dirty="0" smtClean="0">
                <a:cs typeface="B Nazanin" pitchFamily="2" charset="-78"/>
              </a:rPr>
              <a:t>:</a:t>
            </a:r>
          </a:p>
          <a:p>
            <a:pPr algn="r" rtl="1">
              <a:buNone/>
            </a:pPr>
            <a:r>
              <a:rPr lang="fa-IR" sz="2400" dirty="0" smtClean="0">
                <a:cs typeface="B Nazanin" pitchFamily="2" charset="-78"/>
              </a:rPr>
              <a:t>احتمال عفونت ادراری ناشی از میکروب های اوره آز مثبت.</a:t>
            </a:r>
          </a:p>
          <a:p>
            <a:pPr algn="r" rtl="1">
              <a:buNone/>
            </a:pPr>
            <a:r>
              <a:rPr lang="fa-IR" sz="2400" dirty="0" smtClean="0">
                <a:cs typeface="B Nazanin" pitchFamily="2" charset="-78"/>
              </a:rPr>
              <a:t>مصرف داروهای قلیایی.</a:t>
            </a:r>
          </a:p>
          <a:p>
            <a:pPr algn="r" rtl="1">
              <a:buNone/>
            </a:pPr>
            <a:r>
              <a:rPr lang="fa-IR" sz="2400" dirty="0" smtClean="0">
                <a:cs typeface="B Nazanin" pitchFamily="2" charset="-78"/>
              </a:rPr>
              <a:t>آلکالوز متابولیک.</a:t>
            </a:r>
          </a:p>
          <a:p>
            <a:pPr algn="r" rtl="1">
              <a:buNone/>
            </a:pPr>
            <a:r>
              <a:rPr lang="fa-IR" sz="2400" dirty="0" smtClean="0">
                <a:cs typeface="B Nazanin" pitchFamily="2" charset="-78"/>
              </a:rPr>
              <a:t>کست های ادراری به سرعت حل می شوند.</a:t>
            </a:r>
          </a:p>
          <a:p>
            <a:pPr algn="r" rtl="1">
              <a:buNone/>
            </a:pPr>
            <a:endParaRPr lang="fa-IR" sz="2400" dirty="0" smtClean="0">
              <a:cs typeface="B Nazanin" pitchFamily="2" charset="-78"/>
            </a:endParaRPr>
          </a:p>
          <a:p>
            <a:pPr algn="r" rtl="1"/>
            <a:endParaRPr lang="fa-IR" sz="2400" dirty="0" smtClean="0">
              <a:cs typeface="B Nazanin" pitchFamily="2" charset="-78"/>
            </a:endParaRPr>
          </a:p>
          <a:p>
            <a:pPr algn="r">
              <a:buNone/>
            </a:pPr>
            <a:endParaRPr lang="en-US" sz="2400" dirty="0"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DDFD-0EDB-48EB-9CE7-DED8730645A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lang="fa-IR" sz="2400" dirty="0" smtClean="0">
                <a:cs typeface="B Nazanin" pitchFamily="2" charset="-78"/>
              </a:rPr>
              <a:t>ماندن ادرار : باعث قلیایی شدن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fa-IR" sz="2400" dirty="0" smtClean="0">
                <a:cs typeface="B Nazanin" pitchFamily="2" charset="-78"/>
              </a:rPr>
              <a:t> ادرار می شود.(تجزیه اوره به آمونیاک)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400" dirty="0" smtClean="0">
                <a:cs typeface="B Nazanin" pitchFamily="2" charset="-78"/>
              </a:rPr>
              <a:t>باقی ماندن نوار ادراری در نمونه بیش از یک ثانیه:</a:t>
            </a:r>
          </a:p>
          <a:p>
            <a:pPr algn="r" rtl="1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fa-IR" sz="2400" dirty="0" smtClean="0">
                <a:cs typeface="B Nazanin" pitchFamily="2" charset="-78"/>
              </a:rPr>
              <a:t> اسیدی بافر قطعه نمایش پروتئین روی قطعه نمایش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fa-IR" sz="2400" dirty="0" smtClean="0">
                <a:cs typeface="B Nazanin" pitchFamily="2" charset="-78"/>
              </a:rPr>
              <a:t> آمده و رنگ آنرا نارنجی می کند.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DDFD-0EDB-48EB-9CE7-DED8730645A7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 descr="p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4876800"/>
            <a:ext cx="6172200" cy="3315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endParaRPr lang="en-US" sz="1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lang="fa-IR" sz="2400" dirty="0" smtClean="0">
                <a:latin typeface="B Nazanin+ Regular" pitchFamily="2" charset="-78"/>
                <a:cs typeface="B Nazanin" pitchFamily="2" charset="-78"/>
              </a:rPr>
              <a:t>ادرار مایعی است که توسط کلیه ها تولید شده و از طریق مجاری ادراری از بدن دفع می شود.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400" dirty="0" smtClean="0">
                <a:latin typeface="B Nazanin+ Regular" pitchFamily="2" charset="-78"/>
                <a:cs typeface="B Nazanin" pitchFamily="2" charset="-78"/>
              </a:rPr>
              <a:t> نمونه گیری آسان اما بسیار با ارزش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400" dirty="0" smtClean="0">
                <a:latin typeface="B Nazanin+ Regular" pitchFamily="2" charset="-78"/>
                <a:cs typeface="B Nazanin" pitchFamily="2" charset="-78"/>
              </a:rPr>
              <a:t>ادرار طبیعی:</a:t>
            </a:r>
          </a:p>
          <a:p>
            <a:pPr algn="r" rtl="1"/>
            <a:r>
              <a:rPr lang="fa-IR" sz="2400" dirty="0" smtClean="0">
                <a:latin typeface="B Nazanin+ Regular" pitchFamily="2" charset="-78"/>
                <a:cs typeface="B Nazanin" pitchFamily="2" charset="-78"/>
              </a:rPr>
              <a:t>زرد کمرنگ تا تیره</a:t>
            </a:r>
          </a:p>
          <a:p>
            <a:pPr algn="r" rtl="1"/>
            <a:r>
              <a:rPr lang="fa-IR" sz="2400" dirty="0" smtClean="0">
                <a:latin typeface="B Nazanin+ Regular" pitchFamily="2" charset="-78"/>
                <a:cs typeface="B Nazanin" pitchFamily="2" charset="-78"/>
              </a:rPr>
              <a:t>شفاف</a:t>
            </a:r>
          </a:p>
          <a:p>
            <a:pPr algn="r" rtl="1"/>
            <a:r>
              <a:rPr lang="fa-IR" sz="2400" dirty="0" smtClean="0">
                <a:latin typeface="B Nazanin+ Regular" pitchFamily="2" charset="-78"/>
                <a:cs typeface="B Nazanin" pitchFamily="2" charset="-78"/>
              </a:rPr>
              <a:t>بدونی بوی خاص</a:t>
            </a:r>
            <a:endParaRPr lang="en-US" sz="2400" dirty="0">
              <a:latin typeface="B Nazanin+ Regular" pitchFamily="2" charset="-78"/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DDFD-0EDB-48EB-9CE7-DED8730645A7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 descr="tabassomclinic.ir-69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895600"/>
            <a:ext cx="2362200" cy="3116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524000" y="6096000"/>
            <a:ext cx="18240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 http://www.tebyan.net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400" b="1" dirty="0">
                <a:cs typeface="B Nazanin" pitchFamily="2" charset="-78"/>
              </a:rPr>
              <a:t>پروتئین</a:t>
            </a:r>
            <a:r>
              <a:rPr lang="fa-IR" b="1" dirty="0"/>
              <a:t>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lang="fa-IR" sz="2400" dirty="0">
                <a:cs typeface="B Nazanin" pitchFamily="2" charset="-78"/>
              </a:rPr>
              <a:t>این تست بر اساس اندیکاتور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tetrabromphenol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blue </a:t>
            </a: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400" dirty="0" smtClean="0">
                <a:cs typeface="B Nazanin" pitchFamily="2" charset="-78"/>
              </a:rPr>
              <a:t>است در </a:t>
            </a:r>
            <a:r>
              <a:rPr lang="en-US" sz="2400" dirty="0" smtClean="0">
                <a:cs typeface="B Nazanin" pitchFamily="2" charset="-78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sz="2400" dirty="0" smtClean="0">
                <a:cs typeface="B Nazanin" pitchFamily="2" charset="-78"/>
              </a:rPr>
              <a:t> </a:t>
            </a:r>
            <a:r>
              <a:rPr lang="fa-IR" sz="2400" dirty="0">
                <a:cs typeface="B Nazanin" pitchFamily="2" charset="-78"/>
              </a:rPr>
              <a:t>ثابت ، در مجاورت این محلول در صورت ظهور رنگ سبز نشان دهنده وجود پروتئین در ادرار است </a:t>
            </a:r>
            <a:r>
              <a:rPr lang="fa-IR" sz="2400" dirty="0" smtClean="0">
                <a:cs typeface="B Nazanin" pitchFamily="2" charset="-78"/>
              </a:rPr>
              <a:t>.</a:t>
            </a:r>
          </a:p>
          <a:p>
            <a:pPr algn="r" rtl="1" fontAlgn="base">
              <a:buFont typeface="Wingdings" pitchFamily="2" charset="2"/>
              <a:buChar char="Ø"/>
            </a:pPr>
            <a:r>
              <a:rPr lang="fa-IR" sz="2400" dirty="0" smtClean="0">
                <a:cs typeface="B Nazanin" pitchFamily="2" charset="-78"/>
              </a:rPr>
              <a:t>در صورت رقيق بودن ادرار امكان دارد پروتئينوري تشخيص داده نشود بنابراين براي اين منظور معمولاً از نمونه ادرار صبحگاهي كه غليظ‌تر مي‌باشد استفاده مي‌كنند.</a:t>
            </a:r>
          </a:p>
          <a:p>
            <a:pPr algn="r" rtl="1" fontAlgn="base">
              <a:buFont typeface="Wingdings" pitchFamily="2" charset="2"/>
              <a:buChar char="Ø"/>
            </a:pPr>
            <a:r>
              <a:rPr lang="fa-IR" sz="2400" dirty="0" smtClean="0">
                <a:cs typeface="B Nazanin" pitchFamily="2" charset="-78"/>
              </a:rPr>
              <a:t>ادرار غلیظ امکان مثبت کاذب.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(Trace)</a:t>
            </a:r>
            <a:endParaRPr lang="fa-I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 fontAlgn="base">
              <a:buNone/>
            </a:pPr>
            <a:r>
              <a:rPr lang="fa-IR" sz="2400" dirty="0" smtClean="0">
                <a:cs typeface="B Nazanin" pitchFamily="2" charset="-78"/>
              </a:rPr>
              <a:t/>
            </a:r>
            <a:br>
              <a:rPr lang="fa-IR" sz="2400" dirty="0" smtClean="0">
                <a:cs typeface="B Nazanin" pitchFamily="2" charset="-78"/>
              </a:rPr>
            </a:br>
            <a:endParaRPr lang="fa-IR" sz="2400" dirty="0">
              <a:cs typeface="B Nazanin" pitchFamily="2" charset="-78"/>
            </a:endParaRPr>
          </a:p>
          <a:p>
            <a:pPr algn="r">
              <a:buNone/>
            </a:pPr>
            <a:endParaRPr lang="en-US" sz="2400" dirty="0"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DDFD-0EDB-48EB-9CE7-DED8730645A7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4" name="Picture 3" descr="prote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4953000"/>
            <a:ext cx="6629400" cy="356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Font typeface="Wingdings" pitchFamily="2" charset="2"/>
              <a:buChar char="Ø"/>
            </a:pPr>
            <a:endParaRPr lang="fa-IR" sz="2400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sz="2400" dirty="0" smtClean="0">
                <a:cs typeface="B Nazanin" pitchFamily="2" charset="-78"/>
              </a:rPr>
              <a:t>حساس به سنجش آلبومین،حساسیت پایین برای سنجش گلوبولین ها،پروتئین های بنس جونزو موکوپروتئین ها.</a:t>
            </a:r>
          </a:p>
          <a:p>
            <a:pPr algn="r" rtl="1">
              <a:buNone/>
            </a:pPr>
            <a:endParaRPr lang="fa-IR" sz="2400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sz="2400" dirty="0" smtClean="0">
                <a:cs typeface="B Nazanin" pitchFamily="2" charset="-78"/>
              </a:rPr>
              <a:t>منفی شدن نوار ادرار:</a:t>
            </a:r>
          </a:p>
          <a:p>
            <a:pPr marL="596646" indent="-514350" algn="r" rtl="1">
              <a:buFont typeface="+mj-lt"/>
              <a:buAutoNum type="arabicPeriod"/>
            </a:pPr>
            <a:r>
              <a:rPr lang="fa-IR" sz="2400" dirty="0" smtClean="0">
                <a:cs typeface="B Nazanin" pitchFamily="2" charset="-78"/>
              </a:rPr>
              <a:t>فرد سالم است</a:t>
            </a:r>
          </a:p>
          <a:p>
            <a:pPr marL="596646" indent="-514350" algn="r" rtl="1">
              <a:buFont typeface="+mj-lt"/>
              <a:buAutoNum type="arabicPeriod"/>
            </a:pPr>
            <a:r>
              <a:rPr lang="fa-IR" sz="2400" dirty="0" smtClean="0">
                <a:cs typeface="B Nazanin" pitchFamily="2" charset="-78"/>
              </a:rPr>
              <a:t>دفع آلبومین کمتر از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30mg/dl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96646" indent="-514350" algn="r" rtl="1">
              <a:buFont typeface="+mj-lt"/>
              <a:buAutoNum type="arabicPeriod"/>
            </a:pPr>
            <a:r>
              <a:rPr lang="fa-IR" sz="2400" dirty="0" smtClean="0">
                <a:cs typeface="B Nazanin" pitchFamily="2" charset="-78"/>
              </a:rPr>
              <a:t>پروتئین اوریا غیر از آلبومین</a:t>
            </a:r>
          </a:p>
          <a:p>
            <a:pPr marL="596646" indent="-514350" algn="r" rtl="1">
              <a:buNone/>
            </a:pPr>
            <a:endParaRPr lang="fa-IR" sz="2400" dirty="0" smtClean="0">
              <a:cs typeface="B Nazanin" pitchFamily="2" charset="-78"/>
            </a:endParaRPr>
          </a:p>
          <a:p>
            <a:pPr marL="596646" indent="-514350" algn="r" rtl="1">
              <a:buFont typeface="Wingdings" pitchFamily="2" charset="2"/>
              <a:buChar char="Ø"/>
            </a:pPr>
            <a:r>
              <a:rPr lang="fa-IR" sz="2400" dirty="0" smtClean="0">
                <a:cs typeface="B Nazanin" pitchFamily="2" charset="-78"/>
              </a:rPr>
              <a:t>تست اسید سولفوسالسیلیک</a:t>
            </a:r>
          </a:p>
          <a:p>
            <a:pPr marL="596646" indent="-514350" algn="r" rtl="1">
              <a:buFont typeface="+mj-lt"/>
              <a:buAutoNum type="arabicPeriod"/>
            </a:pPr>
            <a:endParaRPr lang="fa-IR" sz="2400" dirty="0" smtClean="0">
              <a:cs typeface="B Nazanin" pitchFamily="2" charset="-78"/>
            </a:endParaRPr>
          </a:p>
          <a:p>
            <a:pPr marL="596646" indent="-514350" algn="r" rtl="1">
              <a:buFont typeface="+mj-lt"/>
              <a:buAutoNum type="arabicPeriod"/>
            </a:pPr>
            <a:endParaRPr lang="en-US" sz="24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DDFD-0EDB-48EB-9CE7-DED8730645A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0" y="2057400"/>
            <a:ext cx="5410199" cy="3200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DDFD-0EDB-48EB-9CE7-DED8730645A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38400" y="5334000"/>
            <a:ext cx="22849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http://urinalysis.blogfa.com/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DDFD-0EDB-48EB-9CE7-DED8730645A7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1524000" y="4343400"/>
          <a:ext cx="7499350" cy="185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49675"/>
                <a:gridCol w="37496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B Nazanin" pitchFamily="2" charset="-78"/>
                        </a:rPr>
                        <a:t>اسیدسولفوسالسیلیک</a:t>
                      </a:r>
                      <a:endParaRPr lang="en-US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B Nazanin" pitchFamily="2" charset="-78"/>
                        </a:rPr>
                        <a:t>نتایج کاذب</a:t>
                      </a:r>
                      <a:endParaRPr lang="en-US" b="1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Nazanin" pitchFamily="2" charset="-78"/>
                        </a:rPr>
                        <a:t>مقادیر زیاد پنی سیلین و متابولیت های آن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cs typeface="B Nazanin" pitchFamily="2" charset="-78"/>
                        </a:rPr>
                        <a:t>مثبت کاذب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cs typeface="B Nazanin" pitchFamily="2" charset="-78"/>
                        </a:rPr>
                        <a:t>سولفونامید ها و تالبوتامید 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cs typeface="B Nazanin" pitchFamily="2" charset="-78"/>
                        </a:rPr>
                        <a:t>مثبت کاذب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cs typeface="B Nazanin" pitchFamily="2" charset="-78"/>
                        </a:rPr>
                        <a:t>ماده حاجب عکسبرداری 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cs typeface="B Nazanin" pitchFamily="2" charset="-78"/>
                        </a:rPr>
                        <a:t>مثبت کاذب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cs typeface="B Nazanin" pitchFamily="2" charset="-78"/>
                        </a:rPr>
                        <a:t>فوق العاده قلیایی </a:t>
                      </a:r>
                      <a:r>
                        <a:rPr lang="en-US" sz="1800" dirty="0" smtClean="0">
                          <a:cs typeface="B Nazanin" pitchFamily="2" charset="-78"/>
                        </a:rPr>
                        <a:t>PH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cs typeface="B Nazanin" pitchFamily="2" charset="-78"/>
                        </a:rPr>
                        <a:t>منفی کاذب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675"/>
                <a:gridCol w="3749675"/>
              </a:tblGrid>
              <a:tr h="37084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fa-IR" sz="1800" dirty="0" smtClean="0">
                          <a:cs typeface="B Nazanin" pitchFamily="2" charset="-78"/>
                        </a:rPr>
                        <a:t>نوار ادراری(پروتئین)</a:t>
                      </a:r>
                      <a:endParaRPr lang="en-US" sz="18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fa-IR" sz="1800" b="1" dirty="0" smtClean="0">
                          <a:cs typeface="B Nazanin" pitchFamily="2" charset="-78"/>
                        </a:rPr>
                        <a:t>نتایج کاذب</a:t>
                      </a:r>
                      <a:endParaRPr lang="en-US" sz="1800" b="1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 smtClean="0">
                          <a:cs typeface="B Nazanin" pitchFamily="2" charset="-78"/>
                        </a:rPr>
                        <a:t>فوق العاده قلیایی</a:t>
                      </a:r>
                      <a:r>
                        <a:rPr lang="en-US" sz="1800" dirty="0" smtClean="0">
                          <a:cs typeface="B Nazanin" pitchFamily="2" charset="-78"/>
                        </a:rPr>
                        <a:t> PH</a:t>
                      </a:r>
                      <a:endParaRPr lang="fa-IR" sz="1800" dirty="0" smtClean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fa-IR" sz="1800" dirty="0" smtClean="0">
                          <a:cs typeface="B Nazanin" pitchFamily="2" charset="-78"/>
                        </a:rPr>
                        <a:t>مثبت کاذب</a:t>
                      </a:r>
                      <a:endParaRPr lang="en-US" sz="1800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fa-IR" sz="1800" dirty="0" smtClean="0">
                          <a:cs typeface="B Nazanin" pitchFamily="2" charset="-78"/>
                        </a:rPr>
                        <a:t>افزایش وزن مخصوص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fa-IR" sz="1800" dirty="0" smtClean="0">
                          <a:cs typeface="B Nazanin" pitchFamily="2" charset="-78"/>
                        </a:rPr>
                        <a:t>کاهش نتیجه پروتئین</a:t>
                      </a:r>
                      <a:endParaRPr lang="en-US" sz="1800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fa-IR" sz="1800" dirty="0" smtClean="0">
                          <a:cs typeface="B Nazanin" pitchFamily="2" charset="-78"/>
                        </a:rPr>
                        <a:t>ترکیباتی مثل کلرهگزیدین،آمیدوآمین ها</a:t>
                      </a:r>
                      <a:endParaRPr lang="en-US" sz="18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 smtClean="0">
                          <a:cs typeface="B Nazanin" pitchFamily="2" charset="-78"/>
                        </a:rPr>
                        <a:t>مثبت کاذب</a:t>
                      </a:r>
                      <a:endParaRPr lang="en-US" sz="1800" dirty="0" smtClean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fa-IR" sz="1800" dirty="0" smtClean="0">
                          <a:cs typeface="B Nazanin" pitchFamily="2" charset="-78"/>
                        </a:rPr>
                        <a:t>خیس خوردن زیاد نوار در ادرار</a:t>
                      </a:r>
                      <a:endParaRPr lang="en-US" sz="18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 smtClean="0">
                          <a:cs typeface="B Nazanin" pitchFamily="2" charset="-78"/>
                        </a:rPr>
                        <a:t>مثبت کاذب</a:t>
                      </a:r>
                      <a:endParaRPr lang="en-US" sz="1800" dirty="0" smtClean="0">
                        <a:cs typeface="B Nazanin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400" b="1" dirty="0" smtClean="0">
                <a:cs typeface="B Nazanin" pitchFamily="2" charset="-78"/>
              </a:rPr>
              <a:t>اوروبیلینوژن</a:t>
            </a:r>
            <a:endParaRPr lang="en-US" sz="4400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endParaRPr lang="fa-IR" sz="2400" dirty="0" smtClean="0">
              <a:cs typeface="B Nazanin" pitchFamily="2" charset="-78"/>
            </a:endParaRPr>
          </a:p>
          <a:p>
            <a:pPr algn="r" rtl="1"/>
            <a:r>
              <a:rPr lang="fa-IR" sz="2400" dirty="0" smtClean="0">
                <a:cs typeface="B Nazanin" pitchFamily="2" charset="-78"/>
              </a:rPr>
              <a:t>شناسایی </a:t>
            </a:r>
            <a:r>
              <a:rPr lang="fa-IR" sz="2400" dirty="0">
                <a:cs typeface="B Nazanin" pitchFamily="2" charset="-78"/>
              </a:rPr>
              <a:t>این ترکیب در ادرار توسط واکنش ارلیخ اصلاح شده انجام می گیرد . در پارادی تیلامینوبنزوآلدهید </a:t>
            </a:r>
            <a:r>
              <a:rPr lang="fa-IR" sz="2400" dirty="0" smtClean="0">
                <a:cs typeface="B Nazanin" pitchFamily="2" charset="-78"/>
              </a:rPr>
              <a:t>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para-diethylaminobenzaldehyde</a:t>
            </a:r>
            <a:r>
              <a:rPr lang="fa-IR" sz="2400" dirty="0" smtClean="0">
                <a:cs typeface="B Nazanin" pitchFamily="2" charset="-78"/>
              </a:rPr>
              <a:t>همراه </a:t>
            </a:r>
            <a:r>
              <a:rPr lang="fa-IR" sz="2400" dirty="0">
                <a:cs typeface="B Nazanin" pitchFamily="2" charset="-78"/>
              </a:rPr>
              <a:t>با محلول رنگی با اوروبیلونوژن در محیط اسیدی واکنش میدهد و رنگ صورتی حاصل می شود </a:t>
            </a:r>
            <a:r>
              <a:rPr lang="fa-IR" sz="2400" dirty="0" smtClean="0">
                <a:cs typeface="B Nazanin" pitchFamily="2" charset="-78"/>
              </a:rPr>
              <a:t>.</a:t>
            </a:r>
            <a:endParaRPr lang="en-US" sz="2400" dirty="0" smtClean="0"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DDFD-0EDB-48EB-9CE7-DED8730645A7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4" name="Picture 3" descr="urobi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4495800"/>
            <a:ext cx="6324600" cy="3397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Wingdings" pitchFamily="2" charset="2"/>
              <a:buChar char="Ø"/>
            </a:pPr>
            <a:r>
              <a:rPr lang="fa-IR" sz="2400" dirty="0" smtClean="0">
                <a:cs typeface="B Nazanin" pitchFamily="2" charset="-78"/>
              </a:rPr>
              <a:t>تست اوروبیلینوژن: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2400" dirty="0" smtClean="0">
                <a:cs typeface="B Nazanin" pitchFamily="2" charset="-78"/>
              </a:rPr>
              <a:t>نمونه هایی که نوار ادرار مثبت شده اند و نمونه ای که رنگ آن مشکوک باشد(حتی اگر نوار ادراری منفی باشد).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400" dirty="0" smtClean="0">
                <a:cs typeface="B Nazanin" pitchFamily="2" charset="-78"/>
              </a:rPr>
              <a:t>بهترین زمان انجام تست:دو ساعت بعد از ظهر.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400" dirty="0" smtClean="0">
                <a:cs typeface="B Nazanin" pitchFamily="2" charset="-78"/>
              </a:rPr>
              <a:t>مواد غذایی رنگی و دارو ها :مثبت کاذب</a:t>
            </a:r>
          </a:p>
          <a:p>
            <a:pPr algn="r" rtl="1">
              <a:buNone/>
            </a:pPr>
            <a:r>
              <a:rPr lang="fa-IR" sz="2400" dirty="0" smtClean="0">
                <a:cs typeface="B Nazanin" pitchFamily="2" charset="-78"/>
              </a:rPr>
              <a:t>(نوار ادراری).</a:t>
            </a:r>
            <a:endParaRPr lang="en-US" sz="2400" dirty="0" smtClean="0">
              <a:cs typeface="B Nazanin" pitchFamily="2" charset="-78"/>
            </a:endParaRPr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DDFD-0EDB-48EB-9CE7-DED8730645A7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-533400" y="2641600"/>
          <a:ext cx="6629400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4400" b="1" dirty="0" smtClean="0">
                <a:cs typeface="B Nazanin" pitchFamily="2" charset="-78"/>
              </a:rPr>
              <a:t>نیتریت</a:t>
            </a:r>
            <a:endParaRPr lang="en-US" sz="4400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endParaRPr lang="fa-IR" sz="2400" dirty="0" smtClean="0"/>
          </a:p>
          <a:p>
            <a:pPr algn="r" rtl="1"/>
            <a:r>
              <a:rPr lang="fa-IR" sz="2400" dirty="0" smtClean="0"/>
              <a:t>به </a:t>
            </a:r>
            <a:r>
              <a:rPr lang="fa-IR" sz="2400" dirty="0"/>
              <a:t>مقدار نیترات بستگی دارد </a:t>
            </a:r>
            <a:r>
              <a:rPr lang="fa-IR" sz="2400" dirty="0" smtClean="0"/>
              <a:t>.</a:t>
            </a:r>
            <a:endParaRPr lang="en-US" sz="2400" dirty="0" smtClean="0"/>
          </a:p>
          <a:p>
            <a:pPr algn="r" rtl="1"/>
            <a:r>
              <a:rPr lang="fa-IR" sz="2400" dirty="0" smtClean="0"/>
              <a:t> </a:t>
            </a:r>
            <a:r>
              <a:rPr lang="fa-IR" sz="2400" dirty="0"/>
              <a:t>باکتری های گرم منفی در ادرار نیترات را به نیتریت تبدیل می کنند </a:t>
            </a:r>
            <a:r>
              <a:rPr lang="fa-IR" sz="2400" dirty="0" smtClean="0"/>
              <a:t>.</a:t>
            </a:r>
            <a:endParaRPr lang="en-US" sz="2400" dirty="0" smtClean="0"/>
          </a:p>
          <a:p>
            <a:pPr algn="r" rtl="1"/>
            <a:r>
              <a:rPr lang="fa-IR" sz="2400" dirty="0" smtClean="0"/>
              <a:t>آسکوربیک اسید:منفی کاذب</a:t>
            </a:r>
          </a:p>
          <a:p>
            <a:pPr algn="r" rtl="1"/>
            <a:r>
              <a:rPr lang="fa-IR" sz="2400" dirty="0" smtClean="0"/>
              <a:t>ادرار فوق العاده اسیدی:منفی کاذب</a:t>
            </a:r>
          </a:p>
          <a:p>
            <a:pPr algn="r" rtl="1"/>
            <a:endParaRPr lang="fa-IR" sz="2400" dirty="0" smtClean="0"/>
          </a:p>
          <a:p>
            <a:pPr algn="r" rtl="1"/>
            <a:endParaRPr lang="fa-IR" sz="2400" dirty="0" smtClean="0">
              <a:cs typeface="B Nazanin" pitchFamily="2" charset="-78"/>
            </a:endParaRPr>
          </a:p>
          <a:p>
            <a:pPr algn="r" rtl="1"/>
            <a:r>
              <a:rPr lang="fa-IR" sz="2400" dirty="0" smtClean="0">
                <a:cs typeface="B Nazanin" pitchFamily="2" charset="-78"/>
              </a:rPr>
              <a:t>نیتریت مشکوک: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DDFD-0EDB-48EB-9CE7-DED8730645A7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4" name="Picture 3" descr="nitr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3886200"/>
            <a:ext cx="6858000" cy="387096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/>
        </p:nvGraphicFramePr>
        <p:xfrm>
          <a:off x="1905000" y="5181600"/>
          <a:ext cx="66294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4400" b="1" dirty="0" smtClean="0">
                <a:cs typeface="B Nazanin" pitchFamily="2" charset="-78"/>
              </a:rPr>
              <a:t>لکوسیت</a:t>
            </a:r>
            <a:endParaRPr lang="en-US" sz="4400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endParaRPr lang="fa-IR" sz="2400" dirty="0" smtClean="0">
              <a:cs typeface="B Nazanin" pitchFamily="2" charset="-78"/>
            </a:endParaRPr>
          </a:p>
          <a:p>
            <a:pPr algn="r" rtl="1"/>
            <a:r>
              <a:rPr lang="fa-IR" sz="2400" dirty="0" smtClean="0">
                <a:cs typeface="B Nazanin" pitchFamily="2" charset="-78"/>
              </a:rPr>
              <a:t>گلبولهای </a:t>
            </a:r>
            <a:r>
              <a:rPr lang="fa-IR" sz="2400" dirty="0">
                <a:cs typeface="B Nazanin" pitchFamily="2" charset="-78"/>
              </a:rPr>
              <a:t>سفید دانه دار (گرانولوسیت ها ) محتوی استراز هستند . این آنزیم هیدرولیز </a:t>
            </a:r>
            <a:r>
              <a:rPr lang="en-US" sz="2400" dirty="0" err="1"/>
              <a:t>derivatized</a:t>
            </a:r>
            <a:r>
              <a:rPr lang="en-US" sz="2400" dirty="0"/>
              <a:t> </a:t>
            </a:r>
            <a:r>
              <a:rPr lang="en-US" sz="2400" dirty="0" err="1"/>
              <a:t>pyrrole</a:t>
            </a:r>
            <a:r>
              <a:rPr lang="en-US" sz="2400" dirty="0"/>
              <a:t> amino acid ester </a:t>
            </a:r>
            <a:r>
              <a:rPr lang="fa-IR" sz="2400" dirty="0" smtClean="0"/>
              <a:t> </a:t>
            </a:r>
            <a:r>
              <a:rPr lang="fa-IR" sz="2400" dirty="0" smtClean="0">
                <a:cs typeface="B Nazanin" pitchFamily="2" charset="-78"/>
              </a:rPr>
              <a:t>به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liberate</a:t>
            </a:r>
            <a:r>
              <a:rPr lang="en-US" sz="2400" dirty="0">
                <a:cs typeface="B Nazanin" pitchFamily="2" charset="-78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3-hydroxy-5-phenyl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pyrrole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400" dirty="0">
                <a:cs typeface="B Nazanin" pitchFamily="2" charset="-78"/>
              </a:rPr>
              <a:t>را کاتالیز می کند </a:t>
            </a:r>
            <a:r>
              <a:rPr lang="fa-IR" sz="2400" dirty="0" smtClean="0">
                <a:cs typeface="B Nazanin" pitchFamily="2" charset="-78"/>
              </a:rPr>
              <a:t>.</a:t>
            </a:r>
          </a:p>
          <a:p>
            <a:pPr algn="r" rtl="1"/>
            <a:r>
              <a:rPr lang="fa-IR" sz="2400" dirty="0" smtClean="0">
                <a:cs typeface="B Nazanin" pitchFamily="2" charset="-78"/>
              </a:rPr>
              <a:t>آسکوربیک اسید:منفی کاذب</a:t>
            </a:r>
          </a:p>
          <a:p>
            <a:pPr algn="r" rtl="1"/>
            <a:r>
              <a:rPr lang="fa-IR" sz="2400" dirty="0" smtClean="0">
                <a:cs typeface="B Nazanin" pitchFamily="2" charset="-78"/>
              </a:rPr>
              <a:t>کمتر از 10-5گلبول سفید در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HPF</a:t>
            </a:r>
            <a:r>
              <a:rPr lang="fa-IR" sz="2400" dirty="0" smtClean="0">
                <a:cs typeface="B Nazanin" pitchFamily="2" charset="-78"/>
              </a:rPr>
              <a:t> :حساس نیست.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DDFD-0EDB-48EB-9CE7-DED8730645A7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4" name="Picture 3" descr="leukocyte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7495" y="4572000"/>
            <a:ext cx="7676505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DDFD-0EDB-48EB-9CE7-DED8730645A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20141106185423-5-powerful-ways-give-thanks-your-people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5709" y="1447800"/>
            <a:ext cx="7198131" cy="48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DDFD-0EDB-48EB-9CE7-DED8730645A7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4400" b="1" dirty="0" smtClean="0">
                <a:latin typeface="B Nazanin+ Regular" pitchFamily="2" charset="-78"/>
                <a:cs typeface="B Nazanin" pitchFamily="2" charset="-78"/>
              </a:rPr>
              <a:t>انواع رنگ ادرار</a:t>
            </a:r>
            <a:endParaRPr lang="fa-IR" sz="4400" b="1" dirty="0">
              <a:latin typeface="B Nazanin+ Regular" pitchFamily="2" charset="-78"/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None/>
            </a:pPr>
            <a:endParaRPr lang="fa-IR" sz="2400" b="1" dirty="0">
              <a:latin typeface="B Nazanin+ Regular" pitchFamily="2" charset="-78"/>
              <a:cs typeface="B Nazanin" pitchFamily="2" charset="-78"/>
            </a:endParaRPr>
          </a:p>
          <a:p>
            <a:pPr algn="r" rtl="1"/>
            <a:r>
              <a:rPr lang="fa-IR" sz="2400" dirty="0">
                <a:latin typeface="B Nazanin+ Regular" pitchFamily="2" charset="-78"/>
                <a:cs typeface="B Nazanin+ Regular" pitchFamily="2" charset="-78"/>
              </a:rPr>
              <a:t>بی رنگ </a:t>
            </a:r>
            <a:r>
              <a:rPr lang="en-US" sz="2400" dirty="0" smtClean="0">
                <a:latin typeface="B Nazanin+ Regular" pitchFamily="2" charset="-78"/>
                <a:cs typeface="B Nazanin+ Regular" pitchFamily="2" charset="-78"/>
              </a:rPr>
              <a:t>colorless)</a:t>
            </a:r>
            <a:r>
              <a:rPr lang="fa-IR" sz="2400" dirty="0" smtClean="0">
                <a:latin typeface="B Nazanin+ Regular" pitchFamily="2" charset="-78"/>
                <a:cs typeface="B Nazanin+ Regular" pitchFamily="2" charset="-78"/>
              </a:rPr>
              <a:t>)</a:t>
            </a:r>
            <a:endParaRPr lang="en-US" sz="2400" dirty="0">
              <a:latin typeface="B Nazanin+ Regular" pitchFamily="2" charset="-78"/>
              <a:cs typeface="B Nazanin+ Regular" pitchFamily="2" charset="-78"/>
            </a:endParaRPr>
          </a:p>
          <a:p>
            <a:pPr algn="r" rtl="1"/>
            <a:r>
              <a:rPr lang="fa-IR" sz="2400" dirty="0">
                <a:latin typeface="B Nazanin+ Regular" pitchFamily="2" charset="-78"/>
                <a:cs typeface="B Nazanin+ Regular" pitchFamily="2" charset="-78"/>
              </a:rPr>
              <a:t>کم رنگ </a:t>
            </a:r>
            <a:r>
              <a:rPr lang="en-US" sz="2400" dirty="0" smtClean="0">
                <a:latin typeface="B Nazanin+ Regular" pitchFamily="2" charset="-78"/>
                <a:cs typeface="B Nazanin+ Regular" pitchFamily="2" charset="-78"/>
              </a:rPr>
              <a:t>Light Yellow) </a:t>
            </a:r>
            <a:r>
              <a:rPr lang="fa-IR" sz="2400" dirty="0" smtClean="0">
                <a:latin typeface="B Nazanin+ Regular" pitchFamily="2" charset="-78"/>
                <a:cs typeface="B Nazanin+ Regular" pitchFamily="2" charset="-78"/>
              </a:rPr>
              <a:t>)یا </a:t>
            </a:r>
            <a:r>
              <a:rPr lang="en-US" sz="2400" dirty="0" smtClean="0">
                <a:latin typeface="B Nazanin+ Regular" pitchFamily="2" charset="-78"/>
                <a:cs typeface="B Nazanin+ Regular" pitchFamily="2" charset="-78"/>
              </a:rPr>
              <a:t>pale yellow )</a:t>
            </a:r>
            <a:r>
              <a:rPr lang="fa-IR" sz="2400" dirty="0" smtClean="0">
                <a:latin typeface="B Nazanin+ Regular" pitchFamily="2" charset="-78"/>
                <a:cs typeface="B Nazanin+ Regular" pitchFamily="2" charset="-78"/>
              </a:rPr>
              <a:t>)</a:t>
            </a:r>
            <a:endParaRPr lang="en-US" sz="2400" dirty="0">
              <a:latin typeface="B Nazanin+ Regular" pitchFamily="2" charset="-78"/>
              <a:cs typeface="B Nazanin+ Regular" pitchFamily="2" charset="-78"/>
            </a:endParaRPr>
          </a:p>
          <a:p>
            <a:pPr algn="r" rtl="1"/>
            <a:r>
              <a:rPr lang="fa-IR" sz="2400" dirty="0">
                <a:latin typeface="B Nazanin+ Regular" pitchFamily="2" charset="-78"/>
                <a:cs typeface="B Nazanin+ Regular" pitchFamily="2" charset="-78"/>
              </a:rPr>
              <a:t>زرد </a:t>
            </a:r>
            <a:r>
              <a:rPr lang="en-US" sz="2400" dirty="0" smtClean="0">
                <a:latin typeface="B Nazanin+ Regular" pitchFamily="2" charset="-78"/>
                <a:cs typeface="B Nazanin+ Regular" pitchFamily="2" charset="-78"/>
              </a:rPr>
              <a:t>yellow)</a:t>
            </a:r>
            <a:r>
              <a:rPr lang="fa-IR" sz="2400" dirty="0" smtClean="0">
                <a:latin typeface="B Nazanin+ Regular" pitchFamily="2" charset="-78"/>
                <a:cs typeface="B Nazanin+ Regular" pitchFamily="2" charset="-78"/>
              </a:rPr>
              <a:t>)</a:t>
            </a:r>
            <a:r>
              <a:rPr lang="en-US" sz="2400" dirty="0" smtClean="0">
                <a:latin typeface="B Nazanin+ Regular" pitchFamily="2" charset="-78"/>
                <a:cs typeface="B Nazanin+ Regular" pitchFamily="2" charset="-78"/>
              </a:rPr>
              <a:t>)</a:t>
            </a:r>
            <a:r>
              <a:rPr lang="fa-IR" sz="2400" dirty="0" smtClean="0">
                <a:latin typeface="B Nazanin+ Regular" pitchFamily="2" charset="-78"/>
                <a:cs typeface="B Nazanin+ Regular" pitchFamily="2" charset="-78"/>
              </a:rPr>
              <a:t>زرد کمرنگ تا زمانیکه هنوز نارنجی نشده است)</a:t>
            </a:r>
            <a:endParaRPr lang="en-US" sz="2400" dirty="0">
              <a:latin typeface="B Nazanin+ Regular" pitchFamily="2" charset="-78"/>
              <a:cs typeface="B Nazanin+ Regular" pitchFamily="2" charset="-78"/>
            </a:endParaRPr>
          </a:p>
          <a:p>
            <a:pPr algn="r" rtl="1"/>
            <a:r>
              <a:rPr lang="fa-IR" sz="2400" dirty="0">
                <a:latin typeface="B Nazanin+ Regular" pitchFamily="2" charset="-78"/>
                <a:cs typeface="B Nazanin+ Regular" pitchFamily="2" charset="-78"/>
              </a:rPr>
              <a:t>کهربایی (</a:t>
            </a:r>
            <a:r>
              <a:rPr lang="en-US" sz="2400" dirty="0" smtClean="0">
                <a:latin typeface="B Nazanin+ Regular" pitchFamily="2" charset="-78"/>
                <a:cs typeface="B Nazanin+ Regular" pitchFamily="2" charset="-78"/>
              </a:rPr>
              <a:t>amber </a:t>
            </a:r>
            <a:r>
              <a:rPr lang="fa-IR" sz="2400" dirty="0">
                <a:latin typeface="B Nazanin+ Regular" pitchFamily="2" charset="-78"/>
                <a:cs typeface="B Nazanin+ Regular" pitchFamily="2" charset="-78"/>
              </a:rPr>
              <a:t>یا </a:t>
            </a:r>
            <a:r>
              <a:rPr lang="fa-IR" sz="2400" dirty="0" smtClean="0">
                <a:latin typeface="B Nazanin+ Regular" pitchFamily="2" charset="-78"/>
                <a:cs typeface="B Nazanin+ Regular" pitchFamily="2" charset="-78"/>
              </a:rPr>
              <a:t>(</a:t>
            </a:r>
            <a:r>
              <a:rPr lang="en-US" sz="2400" dirty="0" smtClean="0">
                <a:latin typeface="B Nazanin+ Regular" pitchFamily="2" charset="-78"/>
                <a:cs typeface="B Nazanin+ Regular" pitchFamily="2" charset="-78"/>
              </a:rPr>
              <a:t>deep </a:t>
            </a:r>
            <a:r>
              <a:rPr lang="en-US" sz="2400" dirty="0">
                <a:latin typeface="B Nazanin+ Regular" pitchFamily="2" charset="-78"/>
                <a:cs typeface="B Nazanin+ Regular" pitchFamily="2" charset="-78"/>
              </a:rPr>
              <a:t>yellow </a:t>
            </a:r>
            <a:r>
              <a:rPr lang="fa-IR" sz="2400" dirty="0" smtClean="0">
                <a:latin typeface="B Nazanin+ Regular" pitchFamily="2" charset="-78"/>
                <a:cs typeface="B Nazanin+ Regular" pitchFamily="2" charset="-78"/>
              </a:rPr>
              <a:t>)</a:t>
            </a:r>
            <a:r>
              <a:rPr lang="en-US" sz="2400" dirty="0" smtClean="0">
                <a:latin typeface="B Nazanin+ Regular" pitchFamily="2" charset="-78"/>
                <a:cs typeface="B Nazanin+ Regular" pitchFamily="2" charset="-78"/>
              </a:rPr>
              <a:t> </a:t>
            </a:r>
            <a:endParaRPr lang="en-US" sz="2400" dirty="0">
              <a:latin typeface="B Nazanin+ Regular" pitchFamily="2" charset="-78"/>
              <a:cs typeface="B Nazanin+ Regular" pitchFamily="2" charset="-78"/>
            </a:endParaRPr>
          </a:p>
          <a:p>
            <a:pPr algn="r" rtl="1"/>
            <a:r>
              <a:rPr lang="fa-IR" sz="2400" dirty="0">
                <a:latin typeface="B Nazanin+ Regular" pitchFamily="2" charset="-78"/>
                <a:cs typeface="B Nazanin+ Regular" pitchFamily="2" charset="-78"/>
              </a:rPr>
              <a:t>صورتی کم رنگ </a:t>
            </a:r>
            <a:r>
              <a:rPr lang="en-US" sz="2400" dirty="0" smtClean="0">
                <a:latin typeface="B Nazanin+ Regular" pitchFamily="2" charset="-78"/>
                <a:cs typeface="B Nazanin+ Regular" pitchFamily="2" charset="-78"/>
              </a:rPr>
              <a:t>less </a:t>
            </a:r>
            <a:r>
              <a:rPr lang="en-US" sz="2400" dirty="0">
                <a:latin typeface="B Nazanin+ Regular" pitchFamily="2" charset="-78"/>
                <a:cs typeface="B Nazanin+ Regular" pitchFamily="2" charset="-78"/>
              </a:rPr>
              <a:t>commonly pink</a:t>
            </a:r>
            <a:r>
              <a:rPr lang="en-US" sz="2400" dirty="0" smtClean="0">
                <a:latin typeface="B Nazanin+ Regular" pitchFamily="2" charset="-78"/>
                <a:cs typeface="B Nazanin+ Regular" pitchFamily="2" charset="-78"/>
              </a:rPr>
              <a:t>)</a:t>
            </a:r>
            <a:r>
              <a:rPr lang="fa-IR" sz="2400" dirty="0" smtClean="0">
                <a:latin typeface="B Nazanin+ Regular" pitchFamily="2" charset="-78"/>
                <a:cs typeface="B Nazanin+ Regular" pitchFamily="2" charset="-78"/>
              </a:rPr>
              <a:t>)</a:t>
            </a:r>
            <a:endParaRPr lang="en-US" sz="2400" dirty="0">
              <a:latin typeface="B Nazanin+ Regular" pitchFamily="2" charset="-78"/>
              <a:cs typeface="B Nazanin+ Regular" pitchFamily="2" charset="-78"/>
            </a:endParaRPr>
          </a:p>
          <a:p>
            <a:pPr algn="r" rtl="1"/>
            <a:r>
              <a:rPr lang="fa-IR" sz="2400" dirty="0">
                <a:latin typeface="B Nazanin+ Regular" pitchFamily="2" charset="-78"/>
                <a:cs typeface="B Nazanin+ Regular" pitchFamily="2" charset="-78"/>
              </a:rPr>
              <a:t>قرمز </a:t>
            </a:r>
            <a:r>
              <a:rPr lang="en-US" sz="2400" dirty="0" smtClean="0">
                <a:latin typeface="B Nazanin+ Regular" pitchFamily="2" charset="-78"/>
                <a:cs typeface="B Nazanin+ Regular" pitchFamily="2" charset="-78"/>
              </a:rPr>
              <a:t>red)</a:t>
            </a:r>
            <a:r>
              <a:rPr lang="fa-IR" sz="2400" dirty="0" smtClean="0">
                <a:latin typeface="B Nazanin+ Regular" pitchFamily="2" charset="-78"/>
                <a:cs typeface="B Nazanin+ Regular" pitchFamily="2" charset="-78"/>
              </a:rPr>
              <a:t>)</a:t>
            </a:r>
            <a:endParaRPr lang="en-US" sz="2400" dirty="0">
              <a:latin typeface="B Nazanin+ Regular" pitchFamily="2" charset="-78"/>
              <a:cs typeface="B Nazanin+ Regular" pitchFamily="2" charset="-78"/>
            </a:endParaRPr>
          </a:p>
          <a:p>
            <a:pPr algn="r" rtl="1"/>
            <a:r>
              <a:rPr lang="fa-IR" sz="2400" dirty="0">
                <a:latin typeface="B Nazanin+ Regular" pitchFamily="2" charset="-78"/>
                <a:cs typeface="B Nazanin+ Regular" pitchFamily="2" charset="-78"/>
              </a:rPr>
              <a:t>قهوه ای (</a:t>
            </a:r>
            <a:r>
              <a:rPr lang="en-US" sz="2400" dirty="0" smtClean="0">
                <a:latin typeface="B Nazanin+ Regular" pitchFamily="2" charset="-78"/>
                <a:cs typeface="B Nazanin+ Regular" pitchFamily="2" charset="-78"/>
              </a:rPr>
              <a:t>brown</a:t>
            </a:r>
            <a:r>
              <a:rPr lang="fa-IR" sz="2400" dirty="0" smtClean="0">
                <a:latin typeface="B Nazanin+ Regular" pitchFamily="2" charset="-78"/>
                <a:cs typeface="B Nazanin+ Regular" pitchFamily="2" charset="-78"/>
              </a:rPr>
              <a:t>)</a:t>
            </a:r>
            <a:endParaRPr lang="en-US" sz="2400" dirty="0">
              <a:latin typeface="B Nazanin+ Regular" pitchFamily="2" charset="-78"/>
              <a:cs typeface="B Nazanin+ Regular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DDFD-0EDB-48EB-9CE7-DED8730645A7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3352800"/>
            <a:ext cx="34290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295400" y="5562600"/>
            <a:ext cx="25775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http://www.ebiwalismoment.com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DB0DDFD-0EDB-48EB-9CE7-DED8730645A7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a-IR" sz="4400" b="1" dirty="0" smtClean="0">
                <a:cs typeface="B Nazanin" pitchFamily="2" charset="-78"/>
              </a:rPr>
              <a:t>نحوه گزارش موارد سلولی و غیر سلولی</a:t>
            </a:r>
            <a:endParaRPr lang="en-US" sz="4400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endParaRPr lang="fa-IR" sz="2400" dirty="0" smtClean="0">
              <a:cs typeface="B Nazanin" pitchFamily="2" charset="-78"/>
            </a:endParaRPr>
          </a:p>
          <a:p>
            <a:pPr algn="r" rtl="1"/>
            <a:r>
              <a:rPr lang="fa-IR" sz="2400" dirty="0" smtClean="0">
                <a:cs typeface="B Nazanin" pitchFamily="2" charset="-78"/>
              </a:rPr>
              <a:t>کلیه سلول های ادراری و سیلندر: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2400" dirty="0" smtClean="0"/>
              <a:t>2-1 ،8-2،...</a:t>
            </a:r>
            <a:r>
              <a:rPr lang="fa-IR" sz="2400" dirty="0" smtClean="0">
                <a:cs typeface="B Nazanin" pitchFamily="2" charset="-78"/>
              </a:rPr>
              <a:t>افزایش به صورت دوتایی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2400" dirty="0" smtClean="0">
                <a:cs typeface="B Nazanin" pitchFamily="2" charset="-78"/>
              </a:rPr>
              <a:t>از</a:t>
            </a:r>
            <a:r>
              <a:rPr lang="fa-IR" sz="2400" dirty="0" smtClean="0"/>
              <a:t>15-10</a:t>
            </a:r>
            <a:r>
              <a:rPr lang="fa-IR" sz="2400" dirty="0" smtClean="0">
                <a:cs typeface="B Nazanin" pitchFamily="2" charset="-78"/>
              </a:rPr>
              <a:t> الی </a:t>
            </a:r>
            <a:r>
              <a:rPr lang="fa-IR" sz="2400" dirty="0" smtClean="0"/>
              <a:t>35-30</a:t>
            </a:r>
            <a:r>
              <a:rPr lang="fa-IR" sz="2400" dirty="0" smtClean="0">
                <a:cs typeface="B Nazanin" pitchFamily="2" charset="-78"/>
              </a:rPr>
              <a:t> افزایش </a:t>
            </a:r>
            <a:r>
              <a:rPr lang="fa-IR" sz="2400" dirty="0" smtClean="0"/>
              <a:t>5</a:t>
            </a:r>
            <a:r>
              <a:rPr lang="fa-IR" sz="2400" dirty="0" smtClean="0">
                <a:cs typeface="B Nazanin" pitchFamily="2" charset="-78"/>
              </a:rPr>
              <a:t> تایی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2400" dirty="0" smtClean="0">
                <a:cs typeface="B Nazanin" pitchFamily="2" charset="-78"/>
              </a:rPr>
              <a:t>از </a:t>
            </a:r>
            <a:r>
              <a:rPr lang="fa-IR" sz="2400" dirty="0" smtClean="0"/>
              <a:t>35</a:t>
            </a:r>
            <a:r>
              <a:rPr lang="fa-IR" sz="2400" dirty="0" smtClean="0">
                <a:cs typeface="B Nazanin" pitchFamily="2" charset="-78"/>
              </a:rPr>
              <a:t> به بالا کلیه موارد سلولی و سیلندر به صورت </a:t>
            </a:r>
            <a:r>
              <a:rPr lang="en-US" sz="2400" dirty="0" smtClean="0"/>
              <a:t>many</a:t>
            </a:r>
            <a:r>
              <a:rPr lang="fa-IR" sz="2400" dirty="0" smtClean="0">
                <a:cs typeface="B Nazanin" pitchFamily="2" charset="-78"/>
              </a:rPr>
              <a:t> گزارش می شود.</a:t>
            </a:r>
          </a:p>
          <a:p>
            <a:pPr algn="r" rtl="1">
              <a:buNone/>
            </a:pPr>
            <a:endParaRPr lang="fa-IR" sz="2400" dirty="0" smtClean="0">
              <a:cs typeface="B Nazanin" pitchFamily="2" charset="-78"/>
            </a:endParaRPr>
          </a:p>
          <a:p>
            <a:pPr algn="r" rtl="1"/>
            <a:r>
              <a:rPr lang="fa-IR" sz="2400" dirty="0" smtClean="0">
                <a:cs typeface="B Nazanin" pitchFamily="2" charset="-78"/>
              </a:rPr>
              <a:t>موکوس،قارچ،اورات آمورف،فسفات آمورف،انواع کریستال ها،اسپرم و باکتری: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2400" dirty="0" smtClean="0">
                <a:cs typeface="B Nazanin" pitchFamily="2" charset="-78"/>
              </a:rPr>
              <a:t>به صورت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few</a:t>
            </a:r>
            <a:r>
              <a:rPr lang="fa-IR" sz="2400" dirty="0" smtClean="0">
                <a:cs typeface="B Nazanin" pitchFamily="2" charset="-78"/>
              </a:rPr>
              <a:t>(تعداد کم)،</a:t>
            </a:r>
            <a:r>
              <a:rPr lang="en-US" sz="2400" dirty="0" smtClean="0">
                <a:cs typeface="B Nazanin" pitchFamily="2" charset="-78"/>
              </a:rPr>
              <a:t> 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moderate</a:t>
            </a:r>
            <a:r>
              <a:rPr lang="en-US" sz="2400" dirty="0" smtClean="0">
                <a:cs typeface="B Nazanin" pitchFamily="2" charset="-78"/>
              </a:rPr>
              <a:t> </a:t>
            </a:r>
            <a:r>
              <a:rPr lang="fa-IR" sz="2400" dirty="0" smtClean="0">
                <a:cs typeface="B Nazanin" pitchFamily="2" charset="-78"/>
              </a:rPr>
              <a:t>متوسط</a:t>
            </a:r>
            <a:r>
              <a:rPr lang="en-US" sz="2400" dirty="0" smtClean="0">
                <a:cs typeface="B Nazanin" pitchFamily="2" charset="-78"/>
              </a:rPr>
              <a:t>(</a:t>
            </a:r>
            <a:r>
              <a:rPr lang="fa-IR" sz="2400" dirty="0" smtClean="0">
                <a:cs typeface="B Nazanin" pitchFamily="2" charset="-78"/>
              </a:rPr>
              <a:t>،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many</a:t>
            </a:r>
            <a:r>
              <a:rPr lang="fa-IR" sz="2400" dirty="0" smtClean="0">
                <a:cs typeface="B Nazanin" pitchFamily="2" charset="-78"/>
              </a:rPr>
              <a:t>(زیاد)</a:t>
            </a:r>
          </a:p>
          <a:p>
            <a:pPr algn="r" rtl="1">
              <a:buNone/>
            </a:pPr>
            <a:endParaRPr lang="fa-IR" sz="2400" dirty="0" smtClean="0">
              <a:cs typeface="B Nazanin" pitchFamily="2" charset="-78"/>
            </a:endParaRPr>
          </a:p>
          <a:p>
            <a:pPr algn="r" rtl="1">
              <a:buNone/>
            </a:pPr>
            <a:endParaRPr lang="fa-IR" sz="2400" dirty="0" smtClean="0">
              <a:cs typeface="B Nazanin" pitchFamily="2" charset="-78"/>
            </a:endParaRPr>
          </a:p>
          <a:p>
            <a:pPr algn="r" rtl="1"/>
            <a:endParaRPr lang="en-US" sz="24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DB0DDFD-0EDB-48EB-9CE7-DED8730645A7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RBC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image01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600200"/>
            <a:ext cx="36576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DDFD-0EDB-48EB-9CE7-DED8730645A7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3000" y="3810000"/>
            <a:ext cx="20938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http://intranet.tdmu.edu.ua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6324600"/>
            <a:ext cx="16248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http://pr-energy.info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dysmorphic_rbc-13F5EB049E03756AD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4114800"/>
            <a:ext cx="36576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4572000" y="1524001"/>
            <a:ext cx="457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endParaRPr lang="en-US" sz="2400" dirty="0" smtClean="0">
              <a:cs typeface="B Nazanin" pitchFamily="2" charset="-78"/>
            </a:endParaRPr>
          </a:p>
          <a:p>
            <a:pPr marL="457200" indent="-457200" algn="r" rtl="1">
              <a:buFont typeface="Wingdings" pitchFamily="2" charset="2"/>
              <a:buChar char="Ø"/>
            </a:pPr>
            <a:r>
              <a:rPr lang="fa-IR" sz="2400" b="1" dirty="0" smtClean="0">
                <a:cs typeface="B Nazanin" pitchFamily="2" charset="-78"/>
              </a:rPr>
              <a:t>حضور </a:t>
            </a:r>
            <a:r>
              <a:rPr lang="en-US" sz="2400" b="1" dirty="0" smtClean="0">
                <a:cs typeface="B Nazanin" pitchFamily="2" charset="-78"/>
              </a:rPr>
              <a:t>RBC </a:t>
            </a:r>
            <a:r>
              <a:rPr lang="fa-IR" sz="2400" b="1" dirty="0" smtClean="0">
                <a:cs typeface="B Nazanin" pitchFamily="2" charset="-78"/>
              </a:rPr>
              <a:t> در ادرار:</a:t>
            </a:r>
          </a:p>
          <a:p>
            <a:pPr marL="457200" indent="-457200" algn="r" rtl="1"/>
            <a:r>
              <a:rPr lang="fa-IR" sz="2400" dirty="0" smtClean="0">
                <a:cs typeface="B Nazanin" pitchFamily="2" charset="-78"/>
              </a:rPr>
              <a:t>التهاب، عفونت، سنگ کلیه، تومور کلیوی و مثانه، ضربه به کلیه یا آسیب مجاری ادراری </a:t>
            </a:r>
            <a:endParaRPr lang="en-US" sz="2400" dirty="0" smtClean="0">
              <a:cs typeface="B Nazanin" pitchFamily="2" charset="-78"/>
            </a:endParaRPr>
          </a:p>
          <a:p>
            <a:pPr marL="457200" indent="-457200" algn="r" rtl="1">
              <a:buFont typeface="Wingdings" pitchFamily="2" charset="2"/>
              <a:buChar char="Ø"/>
            </a:pPr>
            <a:r>
              <a:rPr lang="fa-IR" sz="2400" dirty="0" smtClean="0">
                <a:cs typeface="B Nazanin" pitchFamily="2" charset="-78"/>
              </a:rPr>
              <a:t>حضور بیش از </a:t>
            </a:r>
            <a:r>
              <a:rPr lang="fa-IR" sz="2400" dirty="0" smtClean="0"/>
              <a:t>5-4</a:t>
            </a:r>
            <a:r>
              <a:rPr lang="fa-IR" sz="2400" dirty="0" smtClean="0">
                <a:cs typeface="B Nazanin" pitchFamily="2" charset="-78"/>
              </a:rPr>
              <a:t>گلبول قرمز:نوار ادرار مثبت</a:t>
            </a:r>
            <a:endParaRPr lang="en-US" sz="2400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sz="2400" b="1" dirty="0" smtClean="0">
                <a:cs typeface="B Nazanin" pitchFamily="2" charset="-78"/>
              </a:rPr>
              <a:t>لیز </a:t>
            </a:r>
            <a:r>
              <a:rPr lang="en-US" sz="2400" b="1" dirty="0" smtClean="0">
                <a:cs typeface="B Nazanin" pitchFamily="2" charset="-78"/>
              </a:rPr>
              <a:t>RBC</a:t>
            </a:r>
            <a:r>
              <a:rPr lang="fa-IR" sz="2400" b="1" dirty="0" smtClean="0">
                <a:cs typeface="B Nazanin" pitchFamily="2" charset="-78"/>
              </a:rPr>
              <a:t>: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fa-IR" sz="2400" dirty="0" smtClean="0">
                <a:cs typeface="B Nazanin" pitchFamily="2" charset="-78"/>
              </a:rPr>
              <a:t>وزن مخصوص کمتر از </a:t>
            </a:r>
            <a:r>
              <a:rPr lang="fa-IR" sz="2400" dirty="0" smtClean="0"/>
              <a:t>1/010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en-US" sz="2400" dirty="0" smtClean="0">
                <a:cs typeface="B Nazanin" pitchFamily="2" charset="-78"/>
              </a:rPr>
              <a:t>PH</a:t>
            </a:r>
            <a:r>
              <a:rPr lang="fa-IR" sz="2400" dirty="0" smtClean="0">
                <a:cs typeface="B Nazanin" pitchFamily="2" charset="-78"/>
              </a:rPr>
              <a:t> قلیایی و خنثی(ممکن است زیر میکروسکوپ خون نبینیم اما نوار +)</a:t>
            </a:r>
          </a:p>
          <a:p>
            <a:pPr algn="r" rtl="1">
              <a:buFont typeface="Wingdings" pitchFamily="2" charset="2"/>
              <a:buChar char="Ø"/>
            </a:pPr>
            <a:r>
              <a:rPr lang="en-US" sz="2400" b="1" dirty="0" smtClean="0">
                <a:cs typeface="B Nazanin" pitchFamily="2" charset="-78"/>
              </a:rPr>
              <a:t>PH</a:t>
            </a:r>
            <a:r>
              <a:rPr lang="fa-IR" sz="2400" b="1" dirty="0" smtClean="0">
                <a:cs typeface="B Nazanin" pitchFamily="2" charset="-78"/>
              </a:rPr>
              <a:t> اسیدی:</a:t>
            </a:r>
          </a:p>
          <a:p>
            <a:pPr algn="r" rtl="1"/>
            <a:r>
              <a:rPr lang="en-US" sz="2400" dirty="0" smtClean="0">
                <a:cs typeface="B Nazanin" pitchFamily="2" charset="-78"/>
              </a:rPr>
              <a:t>RBC</a:t>
            </a:r>
            <a:r>
              <a:rPr lang="fa-IR" sz="2400" dirty="0" smtClean="0">
                <a:cs typeface="B Nazanin" pitchFamily="2" charset="-78"/>
              </a:rPr>
              <a:t> به صورت حلقه و خالی از هموگلوبین(سلول شبح)</a:t>
            </a:r>
            <a:r>
              <a:rPr lang="en-US" sz="2400" dirty="0" smtClean="0">
                <a:cs typeface="B Nazanin" pitchFamily="2" charset="-78"/>
              </a:rPr>
              <a:t>.</a:t>
            </a:r>
            <a:endParaRPr lang="fa-IR" sz="2400" dirty="0" smtClean="0">
              <a:cs typeface="B Nazanin" pitchFamily="2" charset="-78"/>
            </a:endParaRPr>
          </a:p>
          <a:p>
            <a:pPr marL="457200" indent="-457200" algn="r" rtl="1"/>
            <a:endParaRPr lang="en-US" sz="2400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endParaRPr lang="fa-IR" sz="2400" dirty="0" smtClean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endParaRPr lang="en-US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514600"/>
            <a:ext cx="36576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DDFD-0EDB-48EB-9CE7-DED8730645A7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6800" y="1828800"/>
            <a:ext cx="7848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lang="fa-IR" sz="2400" dirty="0" smtClean="0">
                <a:cs typeface="B Nazanin" pitchFamily="2" charset="-78"/>
              </a:rPr>
              <a:t>به دو شکل طبیعی و غیر طبیعی دیده می شود.</a:t>
            </a:r>
            <a:endParaRPr lang="en-US" sz="2400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sz="2400" dirty="0" smtClean="0">
                <a:cs typeface="B Nazanin" pitchFamily="2" charset="-78"/>
              </a:rPr>
              <a:t>گزارش: </a:t>
            </a:r>
            <a:br>
              <a:rPr lang="fa-IR" sz="2400" dirty="0" smtClean="0">
                <a:cs typeface="B Nazanin" pitchFamily="2" charset="-78"/>
              </a:rPr>
            </a:br>
            <a:r>
              <a:rPr lang="fa-IR" sz="2400" dirty="0" smtClean="0">
                <a:cs typeface="B Nazanin" pitchFamily="2" charset="-78"/>
              </a:rPr>
              <a:t>حداقل </a:t>
            </a: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fa-IR" sz="2400" b="1" dirty="0" smtClean="0">
                <a:cs typeface="B Nazanin" pitchFamily="2" charset="-78"/>
              </a:rPr>
              <a:t> </a:t>
            </a:r>
            <a:r>
              <a:rPr lang="fa-IR" sz="2400" dirty="0" smtClean="0">
                <a:cs typeface="B Nazanin" pitchFamily="2" charset="-78"/>
              </a:rPr>
              <a:t>فیلد با عدسی </a:t>
            </a:r>
            <a:r>
              <a:rPr lang="fa-IR" sz="2400" dirty="0" smtClean="0"/>
              <a:t>40</a:t>
            </a:r>
            <a:r>
              <a:rPr lang="fa-IR" sz="2400" dirty="0" smtClean="0">
                <a:cs typeface="B Nazanin" pitchFamily="2" charset="-78"/>
              </a:rPr>
              <a:t> .</a:t>
            </a:r>
            <a:br>
              <a:rPr lang="fa-IR" sz="2400" dirty="0" smtClean="0">
                <a:cs typeface="B Nazanin" pitchFamily="2" charset="-78"/>
              </a:rPr>
            </a:br>
            <a:r>
              <a:rPr lang="fa-IR" sz="2400" dirty="0" smtClean="0">
                <a:cs typeface="B Nazanin" pitchFamily="2" charset="-78"/>
              </a:rPr>
              <a:t>میانگین </a:t>
            </a: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fa-IR" sz="2400" dirty="0" smtClean="0">
                <a:cs typeface="B Nazanin" pitchFamily="2" charset="-78"/>
              </a:rPr>
              <a:t> فیلد گزارش می شود.</a:t>
            </a:r>
            <a:br>
              <a:rPr lang="fa-IR" sz="2400" dirty="0" smtClean="0">
                <a:cs typeface="B Nazanin" pitchFamily="2" charset="-78"/>
              </a:rPr>
            </a:br>
            <a:r>
              <a:rPr lang="fa-IR" sz="2400" dirty="0" smtClean="0">
                <a:cs typeface="B Nazanin" pitchFamily="2" charset="-78"/>
              </a:rPr>
              <a:t>اگر تعداد بیش از حد نرمال بود به صورت:</a:t>
            </a:r>
            <a:br>
              <a:rPr lang="fa-IR" sz="2400" dirty="0" smtClean="0">
                <a:cs typeface="B Nazanin" pitchFamily="2" charset="-78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few</a:t>
            </a: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،1+،2+،3+،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many</a:t>
            </a:r>
            <a:endParaRPr lang="fa-I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buFont typeface="Wingdings" pitchFamily="2" charset="2"/>
              <a:buChar char="Ø"/>
            </a:pPr>
            <a:endParaRPr lang="fa-I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sz="2400" dirty="0" smtClean="0">
                <a:cs typeface="B Nazanin" pitchFamily="2" charset="-78"/>
              </a:rPr>
              <a:t>نوار ادرار مثبت اما میکروسکوپی منفی:هموگلوبینوری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400" dirty="0" smtClean="0">
                <a:cs typeface="B Nazanin" pitchFamily="2" charset="-78"/>
              </a:rPr>
              <a:t>نوار ادرار منفی اما میکروسکوپی مثبت:1-خطای پرسنل  2-آسکوربیک اسید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400" dirty="0" smtClean="0">
                <a:cs typeface="B Nazanin" pitchFamily="2" charset="-78"/>
              </a:rPr>
              <a:t>احتمال اشتباه با مخمر و سلول چربی.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4038600"/>
            <a:ext cx="20938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http://intranet.tdmu.edu.ua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4400" b="1" dirty="0" smtClean="0">
                <a:cs typeface="B Nazanin" pitchFamily="2" charset="-78"/>
              </a:rPr>
              <a:t>محدوده نرمال </a:t>
            </a:r>
            <a:r>
              <a:rPr lang="en-US" sz="4400" b="1" dirty="0" smtClean="0">
                <a:cs typeface="B Nazanin" pitchFamily="2" charset="-78"/>
              </a:rPr>
              <a:t>RBC</a:t>
            </a:r>
            <a:endParaRPr lang="en-US" sz="4400" b="1" dirty="0">
              <a:cs typeface="B Nazanin" pitchFamily="2" charset="-7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46" cy="49377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749673"/>
                <a:gridCol w="3749673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Nazanin" pitchFamily="2" charset="-78"/>
                        </a:rPr>
                        <a:t>نرمال</a:t>
                      </a:r>
                    </a:p>
                    <a:p>
                      <a:pPr algn="ctr"/>
                      <a:endParaRPr lang="en-US" sz="2400" dirty="0">
                        <a:cs typeface="B Nazanin" pitchFamily="2" charset="-78"/>
                      </a:endParaRPr>
                    </a:p>
                  </a:txBody>
                  <a:tcPr marL="83325" marR="833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0" dirty="0" smtClean="0">
                          <a:cs typeface="+mn-cs"/>
                        </a:rPr>
                        <a:t>2-1</a:t>
                      </a:r>
                      <a:endParaRPr lang="en-US" sz="2400" b="0" dirty="0">
                        <a:cs typeface="+mn-cs"/>
                      </a:endParaRPr>
                    </a:p>
                  </a:txBody>
                  <a:tcPr marL="83325" marR="83325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Nazanin" pitchFamily="2" charset="-78"/>
                        </a:rPr>
                        <a:t>خون با نوار</a:t>
                      </a:r>
                      <a:r>
                        <a:rPr lang="en-US" sz="2400" dirty="0" smtClean="0">
                          <a:cs typeface="B Nazanin" pitchFamily="2" charset="-78"/>
                        </a:rPr>
                        <a:t>:Trace</a:t>
                      </a:r>
                      <a:endParaRPr lang="fa-IR" sz="2400" dirty="0" smtClean="0">
                        <a:cs typeface="B Nazanin" pitchFamily="2" charset="-78"/>
                      </a:endParaRPr>
                    </a:p>
                    <a:p>
                      <a:pPr algn="ctr"/>
                      <a:endParaRPr lang="en-US" sz="2400" dirty="0">
                        <a:cs typeface="B Nazanin" pitchFamily="2" charset="-78"/>
                      </a:endParaRPr>
                    </a:p>
                  </a:txBody>
                  <a:tcPr marL="83325" marR="833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cs typeface="+mn-cs"/>
                        </a:rPr>
                        <a:t>4-2,4-6</a:t>
                      </a:r>
                      <a:endParaRPr lang="en-US" sz="2400" dirty="0">
                        <a:cs typeface="+mn-cs"/>
                      </a:endParaRPr>
                    </a:p>
                  </a:txBody>
                  <a:tcPr marL="83325" marR="83325"/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dirty="0" smtClean="0">
                          <a:cs typeface="B Nazanin" pitchFamily="2" charset="-78"/>
                        </a:rPr>
                        <a:t>خون با نوار</a:t>
                      </a:r>
                      <a:r>
                        <a:rPr lang="en-US" sz="2400" dirty="0" smtClean="0">
                          <a:cs typeface="B Nazanin" pitchFamily="2" charset="-78"/>
                        </a:rPr>
                        <a:t>:+</a:t>
                      </a:r>
                    </a:p>
                    <a:p>
                      <a:pPr algn="ctr"/>
                      <a:endParaRPr lang="en-US" sz="2400" dirty="0">
                        <a:cs typeface="B Nazanin" pitchFamily="2" charset="-78"/>
                      </a:endParaRPr>
                    </a:p>
                  </a:txBody>
                  <a:tcPr marL="83325" marR="833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cs typeface="+mn-cs"/>
                        </a:rPr>
                        <a:t>6-8,8-10</a:t>
                      </a:r>
                      <a:endParaRPr lang="en-US" sz="2400" dirty="0">
                        <a:cs typeface="+mn-cs"/>
                      </a:endParaRPr>
                    </a:p>
                  </a:txBody>
                  <a:tcPr marL="83325" marR="83325"/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dirty="0" smtClean="0">
                          <a:cs typeface="B Nazanin" pitchFamily="2" charset="-78"/>
                        </a:rPr>
                        <a:t>خون با نوار</a:t>
                      </a:r>
                      <a:r>
                        <a:rPr lang="en-US" sz="2400" dirty="0" smtClean="0">
                          <a:cs typeface="B Nazanin" pitchFamily="2" charset="-78"/>
                        </a:rPr>
                        <a:t>:++</a:t>
                      </a:r>
                    </a:p>
                    <a:p>
                      <a:pPr algn="ctr"/>
                      <a:endParaRPr lang="en-US" sz="2400" dirty="0">
                        <a:cs typeface="B Nazanin" pitchFamily="2" charset="-78"/>
                      </a:endParaRPr>
                    </a:p>
                  </a:txBody>
                  <a:tcPr marL="83325" marR="833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cs typeface="+mn-cs"/>
                        </a:rPr>
                        <a:t>10-15,30-35</a:t>
                      </a:r>
                      <a:endParaRPr lang="en-US" sz="2400" dirty="0">
                        <a:cs typeface="+mn-cs"/>
                      </a:endParaRPr>
                    </a:p>
                  </a:txBody>
                  <a:tcPr marL="83325" marR="83325"/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dirty="0" smtClean="0">
                          <a:cs typeface="B Nazanin" pitchFamily="2" charset="-78"/>
                        </a:rPr>
                        <a:t>خون با نوار</a:t>
                      </a:r>
                      <a:r>
                        <a:rPr lang="en-US" sz="2400" dirty="0" smtClean="0">
                          <a:cs typeface="B Nazanin" pitchFamily="2" charset="-78"/>
                        </a:rPr>
                        <a:t>:+++</a:t>
                      </a:r>
                    </a:p>
                    <a:p>
                      <a:pPr algn="ctr"/>
                      <a:endParaRPr lang="en-US" sz="2400" dirty="0">
                        <a:cs typeface="B Nazanin" pitchFamily="2" charset="-78"/>
                      </a:endParaRPr>
                    </a:p>
                  </a:txBody>
                  <a:tcPr marL="83325" marR="83325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>
                          <a:cs typeface="B Nazanin" pitchFamily="2" charset="-78"/>
                        </a:rPr>
                        <a:t>تعداد</a:t>
                      </a:r>
                      <a:r>
                        <a:rPr lang="fa-IR" sz="2400" baseline="0" dirty="0" smtClean="0">
                          <a:cs typeface="B Nazanin" pitchFamily="2" charset="-78"/>
                        </a:rPr>
                        <a:t> </a:t>
                      </a:r>
                      <a:r>
                        <a:rPr lang="en-US" sz="2400" baseline="0" dirty="0" smtClean="0">
                          <a:cs typeface="B Nazanin" pitchFamily="2" charset="-78"/>
                        </a:rPr>
                        <a:t>RBC</a:t>
                      </a:r>
                      <a:r>
                        <a:rPr lang="fa-IR" sz="2400" baseline="0" dirty="0" smtClean="0">
                          <a:cs typeface="B Nazanin" pitchFamily="2" charset="-78"/>
                        </a:rPr>
                        <a:t> فراوان (قابل شمارش)اما وقت گیر</a:t>
                      </a:r>
                      <a:endParaRPr lang="en-US" sz="2400" dirty="0">
                        <a:cs typeface="B Nazanin" pitchFamily="2" charset="-78"/>
                      </a:endParaRPr>
                    </a:p>
                  </a:txBody>
                  <a:tcPr marL="83325" marR="83325"/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dirty="0" smtClean="0">
                          <a:cs typeface="B Nazanin" pitchFamily="2" charset="-78"/>
                        </a:rPr>
                        <a:t>خون با نوار</a:t>
                      </a:r>
                      <a:r>
                        <a:rPr lang="en-US" sz="2400" dirty="0" smtClean="0">
                          <a:cs typeface="B Nazanin" pitchFamily="2" charset="-78"/>
                        </a:rPr>
                        <a:t>:++++</a:t>
                      </a:r>
                    </a:p>
                    <a:p>
                      <a:pPr algn="ctr"/>
                      <a:endParaRPr lang="en-US" sz="2400" dirty="0">
                        <a:cs typeface="B Nazanin" pitchFamily="2" charset="-78"/>
                      </a:endParaRPr>
                    </a:p>
                  </a:txBody>
                  <a:tcPr marL="83325" marR="83325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>
                          <a:cs typeface="B Nazanin" pitchFamily="2" charset="-78"/>
                        </a:rPr>
                        <a:t>تعداد</a:t>
                      </a:r>
                      <a:r>
                        <a:rPr lang="fa-IR" sz="2400" baseline="0" dirty="0" smtClean="0">
                          <a:cs typeface="B Nazanin" pitchFamily="2" charset="-78"/>
                        </a:rPr>
                        <a:t> </a:t>
                      </a:r>
                      <a:r>
                        <a:rPr lang="en-US" sz="2400" baseline="0" dirty="0" smtClean="0">
                          <a:cs typeface="B Nazanin" pitchFamily="2" charset="-78"/>
                        </a:rPr>
                        <a:t>RBC</a:t>
                      </a:r>
                      <a:r>
                        <a:rPr lang="fa-IR" sz="2400" baseline="0" dirty="0" smtClean="0">
                          <a:cs typeface="B Nazanin" pitchFamily="2" charset="-78"/>
                        </a:rPr>
                        <a:t> فراوان و غیر قابل شمارش</a:t>
                      </a:r>
                      <a:endParaRPr lang="en-US" sz="2400" dirty="0">
                        <a:cs typeface="B Nazanin" pitchFamily="2" charset="-78"/>
                      </a:endParaRPr>
                    </a:p>
                  </a:txBody>
                  <a:tcPr marL="83325" marR="83325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DDFD-0EDB-48EB-9CE7-DED8730645A7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2.WBC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 descr="white-blood-cells-in-urin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524000"/>
            <a:ext cx="3048000" cy="2114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DDFD-0EDB-48EB-9CE7-DED8730645A7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43000" y="3657600"/>
            <a:ext cx="21105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http://healthmomma.com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1143000" y="6324600"/>
            <a:ext cx="22442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http://intranet.tdmu.edu.ua</a:t>
            </a:r>
            <a:endParaRPr lang="en-US" sz="1400" dirty="0"/>
          </a:p>
        </p:txBody>
      </p:sp>
      <p:pic>
        <p:nvPicPr>
          <p:cNvPr id="9" name="Picture 8" descr="image03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4114800"/>
            <a:ext cx="30480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143000" y="4114800"/>
            <a:ext cx="788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Clump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733800" y="1981200"/>
            <a:ext cx="49497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lang="fa-IR" sz="2400" dirty="0" smtClean="0">
                <a:cs typeface="B Nazanin" pitchFamily="2" charset="-78"/>
              </a:rPr>
              <a:t>بیشتر از نوع نوتروفیل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400" dirty="0" smtClean="0">
                <a:cs typeface="B Nazanin" pitchFamily="2" charset="-78"/>
              </a:rPr>
              <a:t>در ادرار قلیایی لیز می شوند مثل </a:t>
            </a:r>
          </a:p>
          <a:p>
            <a:pPr algn="r" rt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RBC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400" dirty="0" smtClean="0">
                <a:cs typeface="B Nazanin" pitchFamily="2" charset="-78"/>
              </a:rPr>
              <a:t>نرمال</a:t>
            </a:r>
            <a:r>
              <a:rPr lang="en-US" sz="2400" dirty="0" smtClean="0">
                <a:cs typeface="B Nazanin" pitchFamily="2" charset="-78"/>
              </a:rPr>
              <a:t>:</a:t>
            </a:r>
            <a:r>
              <a:rPr lang="fa-IR" sz="2400" dirty="0" smtClean="0">
                <a:cs typeface="B Nazanin" pitchFamily="2" charset="-78"/>
              </a:rPr>
              <a:t> </a:t>
            </a: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4-0</a:t>
            </a:r>
            <a:r>
              <a:rPr lang="en-US" sz="2400" dirty="0" smtClean="0">
                <a:cs typeface="B Nazanin" pitchFamily="2" charset="-78"/>
              </a:rPr>
              <a:t> </a:t>
            </a:r>
            <a:r>
              <a:rPr lang="fa-IR" sz="2400" dirty="0" smtClean="0">
                <a:cs typeface="B Nazanin" pitchFamily="2" charset="-78"/>
              </a:rPr>
              <a:t> در هر فیلد.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400" dirty="0" smtClean="0">
                <a:cs typeface="B Nazanin" pitchFamily="2" charset="-78"/>
              </a:rPr>
              <a:t>حضور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WBC</a:t>
            </a:r>
            <a:r>
              <a:rPr lang="fa-IR" sz="2400" dirty="0" smtClean="0">
                <a:cs typeface="B Nazanin" pitchFamily="2" charset="-78"/>
              </a:rPr>
              <a:t> در ادرار:</a:t>
            </a:r>
          </a:p>
          <a:p>
            <a:pPr algn="r" rtl="1"/>
            <a:r>
              <a:rPr lang="fa-IR" sz="2400" dirty="0" smtClean="0">
                <a:cs typeface="B Nazanin" pitchFamily="2" charset="-78"/>
              </a:rPr>
              <a:t>التهاب،عفونت،لوپوس،تومور مثانه </a:t>
            </a:r>
          </a:p>
          <a:p>
            <a:pPr algn="r" rtl="1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Clump</a:t>
            </a:r>
            <a:r>
              <a:rPr lang="fa-IR" sz="2400" dirty="0" smtClean="0">
                <a:cs typeface="B Nazanin" pitchFamily="2" charset="-78"/>
              </a:rPr>
              <a:t>:عفونت های حاد مثل پیلونفریت ، التهاب مثانه، التهاب پیشابراه .</a:t>
            </a:r>
            <a:endParaRPr lang="en-US" sz="2400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sz="2400" dirty="0" smtClean="0">
                <a:cs typeface="B Nazanin" pitchFamily="2" charset="-78"/>
              </a:rPr>
              <a:t>محدوده نرمال: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400" dirty="0" smtClean="0">
                <a:cs typeface="B Nazanin" pitchFamily="2" charset="-78"/>
              </a:rPr>
              <a:t>آقایان : </a:t>
            </a: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1-0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400" dirty="0" smtClean="0">
                <a:cs typeface="B Nazanin" pitchFamily="2" charset="-78"/>
              </a:rPr>
              <a:t>خانم ها:</a:t>
            </a: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5-1 </a:t>
            </a:r>
            <a:r>
              <a:rPr lang="fa-IR" sz="2400" dirty="0" smtClean="0">
                <a:cs typeface="B Nazanin" pitchFamily="2" charset="-78"/>
              </a:rPr>
              <a:t>(</a:t>
            </a: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6-4</a:t>
            </a:r>
            <a:r>
              <a:rPr lang="en-US" sz="2400" dirty="0" smtClean="0">
                <a:cs typeface="B Nazanin" pitchFamily="2" charset="-78"/>
              </a:rPr>
              <a:t> </a:t>
            </a:r>
            <a:r>
              <a:rPr lang="fa-IR" sz="2400" dirty="0" smtClean="0">
                <a:cs typeface="B Nazanin" pitchFamily="2" charset="-78"/>
              </a:rPr>
              <a:t> در صورت عدم عفونت)</a:t>
            </a:r>
            <a:endParaRPr lang="en-US" sz="2400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>
                <a:cs typeface="B Nazanin" pitchFamily="2" charset="-78"/>
              </a:rPr>
              <a:t>3.Epithelial cell</a:t>
            </a:r>
            <a:endParaRPr lang="en-US" sz="4400" b="1" dirty="0">
              <a:cs typeface="B Nazanin" pitchFamily="2" charset="-78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DDFD-0EDB-48EB-9CE7-DED8730645A7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pic>
        <p:nvPicPr>
          <p:cNvPr id="5" name="Content Placeholder 4" descr="epithelial-cells-found-in-urin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524000"/>
            <a:ext cx="3429000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DDFD-0EDB-48EB-9CE7-DED8730645A7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3000" y="6248400"/>
            <a:ext cx="23038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http://www.medical-labs.net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0" y="152400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rtl="1">
              <a:buFont typeface="Wingdings" pitchFamily="2" charset="2"/>
              <a:buChar char="Ø"/>
            </a:pPr>
            <a:r>
              <a:rPr lang="fa-IR" sz="2000" dirty="0" smtClean="0">
                <a:cs typeface="B Nazanin" pitchFamily="2" charset="-78"/>
              </a:rPr>
              <a:t>سلولهای خیلی بزرگ.هسته دایره ای شکل منظم که تقریبا در مرکز سلول وجود دارد.بیشتر نشانه وجود الودگی دستگاه ادراری خارجی می باشد.</a:t>
            </a:r>
          </a:p>
          <a:p>
            <a:pPr algn="just" rtl="1">
              <a:buFont typeface="Wingdings" pitchFamily="2" charset="2"/>
              <a:buChar char="ü"/>
            </a:pPr>
            <a:r>
              <a:rPr lang="fa-IR" sz="2000" dirty="0" smtClean="0">
                <a:cs typeface="B Nazanin" pitchFamily="2" charset="-78"/>
              </a:rPr>
              <a:t>آلودگی زیاد ادرار خانم با این نوع سلول:احتمال آلودگی با دستگاه ژنیتال. 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365760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lang="fa-IR" sz="2000" dirty="0" smtClean="0">
                <a:cs typeface="B Nazanin" pitchFamily="2" charset="-78"/>
              </a:rPr>
              <a:t>کوچک تر از سنگفرشی هستند.در ادرار طبیعی دیده شده و مربوط به مثانه می باشد.هسته آن کوچکتر از سنگفرشی.غشای سلول واضح و گاها دارای دو هسته نیز می باشد.</a:t>
            </a:r>
            <a:br>
              <a:rPr lang="fa-IR" sz="2000" dirty="0" smtClean="0">
                <a:cs typeface="B Nazanin" pitchFamily="2" charset="-78"/>
              </a:rPr>
            </a:br>
            <a:r>
              <a:rPr lang="fa-IR" sz="2000" dirty="0" smtClean="0">
                <a:cs typeface="B Nazanin" pitchFamily="2" charset="-78"/>
              </a:rPr>
              <a:t>این نوع اپی تلیال را نباید با </a:t>
            </a:r>
            <a:r>
              <a:rPr lang="en-US" sz="2000" dirty="0" smtClean="0">
                <a:cs typeface="B Nazanin" pitchFamily="2" charset="-78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wbc</a:t>
            </a:r>
            <a:r>
              <a:rPr lang="en-US" sz="2000" dirty="0" smtClean="0">
                <a:cs typeface="B Nazanin" pitchFamily="2" charset="-78"/>
              </a:rPr>
              <a:t> </a:t>
            </a:r>
            <a:r>
              <a:rPr lang="fa-IR" sz="2000" dirty="0" smtClean="0">
                <a:cs typeface="B Nazanin" pitchFamily="2" charset="-78"/>
              </a:rPr>
              <a:t>اشتباه گرفت.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0" y="53340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rtl="1">
              <a:buFont typeface="Wingdings" pitchFamily="2" charset="2"/>
              <a:buChar char="Ø"/>
            </a:pPr>
            <a:r>
              <a:rPr lang="fa-IR" sz="2000" dirty="0" smtClean="0">
                <a:cs typeface="B Nazanin" pitchFamily="2" charset="-78"/>
              </a:rPr>
              <a:t>بیشتر در افراد سرطانی ومبتلا به عفونت ها والتهابات شدید دیده میشود.هسته شان کوچک است.</a:t>
            </a:r>
          </a:p>
          <a:p>
            <a:pPr algn="just" rtl="1"/>
            <a:endParaRPr lang="en-US" sz="2000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400" b="1" dirty="0" smtClean="0">
                <a:cs typeface="B Nazanin" pitchFamily="2" charset="-78"/>
              </a:rPr>
              <a:t>گزارش سلول اپیتلیال</a:t>
            </a:r>
            <a:endParaRPr lang="en-US" sz="4400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dirty="0" smtClean="0">
                <a:cs typeface="B Nazanin" pitchFamily="2" charset="-78"/>
              </a:rPr>
              <a:t>نرمال رنج: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2400" dirty="0" smtClean="0">
                <a:cs typeface="B Nazanin" pitchFamily="2" charset="-78"/>
              </a:rPr>
              <a:t>آقایان:</a:t>
            </a:r>
            <a:r>
              <a:rPr lang="fa-IR" sz="2400" dirty="0" smtClean="0"/>
              <a:t>2-1 </a:t>
            </a:r>
            <a:r>
              <a:rPr lang="fa-IR" sz="2400" dirty="0" smtClean="0">
                <a:cs typeface="B Nazanin" pitchFamily="2" charset="-78"/>
              </a:rPr>
              <a:t>       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2400" dirty="0" smtClean="0">
                <a:cs typeface="B Nazanin" pitchFamily="2" charset="-78"/>
              </a:rPr>
              <a:t>خانم ها:</a:t>
            </a:r>
            <a:r>
              <a:rPr lang="fa-IR" sz="2400" dirty="0" smtClean="0"/>
              <a:t>35-30</a:t>
            </a:r>
          </a:p>
          <a:p>
            <a:pPr algn="r" rtl="1">
              <a:buFont typeface="Wingdings" pitchFamily="2" charset="2"/>
              <a:buChar char="ü"/>
            </a:pPr>
            <a:endParaRPr lang="fa-IR" sz="2400" dirty="0" smtClean="0">
              <a:cs typeface="B Nazanin" pitchFamily="2" charset="-78"/>
            </a:endParaRPr>
          </a:p>
          <a:p>
            <a:pPr algn="r" rtl="1"/>
            <a:r>
              <a:rPr lang="fa-IR" sz="2400" dirty="0" smtClean="0">
                <a:cs typeface="B Nazanin" pitchFamily="2" charset="-78"/>
              </a:rPr>
              <a:t>ابتدا گزارش کل سلول های اپیتلیال شمارش شده</a:t>
            </a:r>
          </a:p>
          <a:p>
            <a:pPr algn="r" rtl="1"/>
            <a:r>
              <a:rPr lang="fa-IR" sz="2400" dirty="0" smtClean="0">
                <a:cs typeface="B Nazanin" pitchFamily="2" charset="-78"/>
              </a:rPr>
              <a:t>در صورت وجود </a:t>
            </a:r>
            <a:r>
              <a:rPr lang="en-US" sz="2400" dirty="0" smtClean="0">
                <a:cs typeface="B Nazanin" pitchFamily="2" charset="-78"/>
              </a:rPr>
              <a:t>Renal</a:t>
            </a:r>
            <a:r>
              <a:rPr lang="fa-IR" sz="2400" dirty="0" smtClean="0">
                <a:cs typeface="B Nazanin" pitchFamily="2" charset="-78"/>
              </a:rPr>
              <a:t> و ،</a:t>
            </a:r>
            <a:r>
              <a:rPr lang="en-US" sz="2400" dirty="0" smtClean="0">
                <a:cs typeface="B Nazanin" pitchFamily="2" charset="-78"/>
              </a:rPr>
              <a:t>Transitional</a:t>
            </a:r>
            <a:r>
              <a:rPr lang="fa-IR" sz="2400" dirty="0" smtClean="0">
                <a:cs typeface="B Nazanin" pitchFamily="2" charset="-78"/>
              </a:rPr>
              <a:t> تعداد آنها به شکل جداگانه گزارش می شود.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DDFD-0EDB-48EB-9CE7-DED8730645A7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4.Spermatozoa 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DDFD-0EDB-48EB-9CE7-DED8730645A7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5" name="Picture 4" descr="sper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3886200"/>
            <a:ext cx="42672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371600" y="6324600"/>
            <a:ext cx="18549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http://housecentral.info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1600200"/>
            <a:ext cx="4114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Font typeface="Wingdings" pitchFamily="2" charset="2"/>
              <a:buChar char="Ø"/>
            </a:pPr>
            <a:endParaRPr lang="fa-IR" sz="2400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sz="2400" dirty="0" smtClean="0">
                <a:cs typeface="B Nazanin" pitchFamily="2" charset="-78"/>
              </a:rPr>
              <a:t>سلول هایی با دم بلند و سیتو پلاسم کم.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400" dirty="0" smtClean="0">
                <a:cs typeface="B Nazanin" pitchFamily="2" charset="-78"/>
              </a:rPr>
              <a:t>به شکل معمول نباید در ادرار برای آقایان(بخصوص افراد مسن به علت پاتولوژیک بودن) گزارش می شود.</a:t>
            </a:r>
            <a:endParaRPr lang="en-US" sz="2400" dirty="0" smtClean="0">
              <a:cs typeface="B Nazanin" pitchFamily="2" charset="-78"/>
            </a:endParaRPr>
          </a:p>
          <a:p>
            <a:pPr algn="r" rtl="1">
              <a:buNone/>
            </a:pPr>
            <a:endParaRPr lang="en-US" sz="2400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4400" dirty="0" smtClean="0">
                <a:latin typeface="B Nazanin+ Regular" pitchFamily="2" charset="-78"/>
                <a:cs typeface="B Nazanin+ Regular" pitchFamily="2" charset="-78"/>
              </a:rPr>
              <a:t>ا</a:t>
            </a:r>
            <a:r>
              <a:rPr lang="fa-IR" sz="4400" b="1" dirty="0" smtClean="0">
                <a:latin typeface="B Nazanin+ Regular" pitchFamily="2" charset="-78"/>
                <a:cs typeface="B Nazanin+ Regular" pitchFamily="2" charset="-78"/>
              </a:rPr>
              <a:t>شکال ظاهری( و یا شفافیت)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1" y="3581400"/>
            <a:ext cx="4800600" cy="2738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DDFD-0EDB-48EB-9CE7-DED8730645A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038600" y="1533465"/>
            <a:ext cx="457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None/>
            </a:pPr>
            <a:r>
              <a:rPr lang="en-US" sz="2000" b="1" dirty="0" smtClean="0">
                <a:latin typeface="B Nazanin+ Regular" pitchFamily="2" charset="-78"/>
                <a:cs typeface="B Nazanin+ Regular" pitchFamily="2" charset="-78"/>
              </a:rPr>
              <a:t>appearances -  opacity)</a:t>
            </a:r>
            <a:r>
              <a:rPr lang="fa-IR" sz="2000" b="1" dirty="0" smtClean="0">
                <a:latin typeface="B Nazanin+ Regular" pitchFamily="2" charset="-78"/>
                <a:cs typeface="B Nazanin+ Regular" pitchFamily="2" charset="-78"/>
              </a:rPr>
              <a:t>)</a:t>
            </a:r>
            <a:r>
              <a:rPr lang="en-US" sz="2000" b="1" dirty="0" smtClean="0">
                <a:latin typeface="B Nazanin+ Regular" pitchFamily="2" charset="-78"/>
                <a:cs typeface="B Nazanin+ Regular" pitchFamily="2" charset="-78"/>
              </a:rPr>
              <a:t>    </a:t>
            </a:r>
          </a:p>
          <a:p>
            <a:pPr algn="r" rtl="1">
              <a:buFont typeface="Arial" pitchFamily="34" charset="0"/>
              <a:buChar char="•"/>
            </a:pPr>
            <a:r>
              <a:rPr lang="fa-IR" sz="2000" dirty="0" smtClean="0">
                <a:latin typeface="B Nazanin+ Regular" pitchFamily="2" charset="-78"/>
                <a:cs typeface="B Nazanin+ Regular" pitchFamily="2" charset="-78"/>
              </a:rPr>
              <a:t>تمیز (</a:t>
            </a:r>
            <a:r>
              <a:rPr lang="en-US" sz="2000" dirty="0" smtClean="0">
                <a:latin typeface="B Nazanin+ Regular" pitchFamily="2" charset="-78"/>
                <a:cs typeface="B Nazanin+ Regular" pitchFamily="2" charset="-78"/>
              </a:rPr>
              <a:t>Clear</a:t>
            </a:r>
            <a:r>
              <a:rPr lang="fa-IR" sz="2000" dirty="0" smtClean="0">
                <a:latin typeface="B Nazanin+ Regular" pitchFamily="2" charset="-78"/>
                <a:cs typeface="B Nazanin+ Regular" pitchFamily="2" charset="-78"/>
              </a:rPr>
              <a:t>)</a:t>
            </a:r>
            <a:endParaRPr lang="en-US" sz="2000" dirty="0" smtClean="0">
              <a:latin typeface="B Nazanin+ Regular" pitchFamily="2" charset="-78"/>
              <a:cs typeface="B Nazanin+ Regular" pitchFamily="2" charset="-78"/>
            </a:endParaRPr>
          </a:p>
          <a:p>
            <a:pPr algn="r" rtl="1">
              <a:buFont typeface="Arial" pitchFamily="34" charset="0"/>
              <a:buChar char="•"/>
            </a:pPr>
            <a:r>
              <a:rPr lang="fa-IR" sz="2000" dirty="0" smtClean="0">
                <a:latin typeface="B Nazanin+ Regular" pitchFamily="2" charset="-78"/>
                <a:cs typeface="B Nazanin+ Regular" pitchFamily="2" charset="-78"/>
              </a:rPr>
              <a:t>کدر (</a:t>
            </a:r>
            <a:r>
              <a:rPr lang="en-US" sz="2000" dirty="0" smtClean="0">
                <a:latin typeface="B Nazanin+ Regular" pitchFamily="2" charset="-78"/>
                <a:cs typeface="B Nazanin+ Regular" pitchFamily="2" charset="-78"/>
              </a:rPr>
              <a:t>Hazy</a:t>
            </a:r>
            <a:r>
              <a:rPr lang="fa-IR" sz="2000" dirty="0" smtClean="0">
                <a:latin typeface="B Nazanin+ Regular" pitchFamily="2" charset="-78"/>
                <a:cs typeface="B Nazanin+ Regular" pitchFamily="2" charset="-78"/>
              </a:rPr>
              <a:t>)</a:t>
            </a:r>
            <a:r>
              <a:rPr lang="en-US" sz="2000" dirty="0" smtClean="0">
                <a:latin typeface="B Nazanin+ Regular" pitchFamily="2" charset="-78"/>
                <a:cs typeface="B Nazanin+ Regular" pitchFamily="2" charset="-78"/>
              </a:rPr>
              <a:t>      </a:t>
            </a:r>
          </a:p>
          <a:p>
            <a:pPr algn="r" rtl="1">
              <a:buFont typeface="Arial" pitchFamily="34" charset="0"/>
              <a:buChar char="•"/>
            </a:pPr>
            <a:r>
              <a:rPr lang="fa-IR" sz="2000" dirty="0" smtClean="0">
                <a:latin typeface="B Nazanin+ Regular" pitchFamily="2" charset="-78"/>
                <a:cs typeface="B Nazanin+ Regular" pitchFamily="2" charset="-78"/>
              </a:rPr>
              <a:t>توربید کم و یا حالتی که مه آلود باشد و روزنامه از پشت آن خوانده نشود (</a:t>
            </a:r>
            <a:r>
              <a:rPr lang="en-US" sz="2000" dirty="0" smtClean="0">
                <a:latin typeface="B Nazanin+ Regular" pitchFamily="2" charset="-78"/>
                <a:cs typeface="B Nazanin+ Regular" pitchFamily="2" charset="-78"/>
              </a:rPr>
              <a:t>Less commonly turbid</a:t>
            </a:r>
            <a:r>
              <a:rPr lang="fa-IR" sz="2000" dirty="0" smtClean="0">
                <a:latin typeface="B Nazanin+ Regular" pitchFamily="2" charset="-78"/>
                <a:cs typeface="B Nazanin+ Regular" pitchFamily="2" charset="-78"/>
              </a:rPr>
              <a:t>)</a:t>
            </a:r>
            <a:endParaRPr lang="en-US" sz="2000" dirty="0" smtClean="0">
              <a:latin typeface="B Nazanin+ Regular" pitchFamily="2" charset="-78"/>
              <a:cs typeface="B Nazanin+ Regular" pitchFamily="2" charset="-78"/>
            </a:endParaRPr>
          </a:p>
          <a:p>
            <a:pPr algn="r" rtl="1">
              <a:buFont typeface="Arial" pitchFamily="34" charset="0"/>
              <a:buChar char="•"/>
            </a:pPr>
            <a:r>
              <a:rPr lang="fa-IR" sz="2000" dirty="0" smtClean="0">
                <a:latin typeface="B Nazanin+ Regular" pitchFamily="2" charset="-78"/>
                <a:cs typeface="B Nazanin+ Regular" pitchFamily="2" charset="-78"/>
              </a:rPr>
              <a:t>ابری </a:t>
            </a:r>
            <a:r>
              <a:rPr lang="en-US" sz="2000" dirty="0" smtClean="0">
                <a:latin typeface="B Nazanin+ Regular" pitchFamily="2" charset="-78"/>
                <a:cs typeface="B Nazanin+ Regular" pitchFamily="2" charset="-78"/>
              </a:rPr>
              <a:t>Cloudy)</a:t>
            </a:r>
            <a:r>
              <a:rPr lang="fa-IR" sz="2000" dirty="0" smtClean="0">
                <a:latin typeface="B Nazanin+ Regular" pitchFamily="2" charset="-78"/>
                <a:cs typeface="B Nazanin+ Regular" pitchFamily="2" charset="-78"/>
              </a:rPr>
              <a:t>)</a:t>
            </a:r>
            <a:endParaRPr lang="en-US" sz="2000" dirty="0" smtClean="0">
              <a:latin typeface="B Nazanin+ Regular" pitchFamily="2" charset="-78"/>
              <a:cs typeface="B Nazanin+ Regular" pitchFamily="2" charset="-78"/>
            </a:endParaRPr>
          </a:p>
          <a:p>
            <a:pPr algn="r" rtl="1">
              <a:buFont typeface="Arial" pitchFamily="34" charset="0"/>
              <a:buChar char="•"/>
            </a:pPr>
            <a:r>
              <a:rPr lang="fa-IR" sz="2000" dirty="0" smtClean="0">
                <a:latin typeface="B Nazanin+ Regular" pitchFamily="2" charset="-78"/>
                <a:cs typeface="B Nazanin+ Regular" pitchFamily="2" charset="-78"/>
              </a:rPr>
              <a:t>مات</a:t>
            </a:r>
            <a:r>
              <a:rPr lang="en-US" sz="2000" dirty="0" smtClean="0">
                <a:latin typeface="B Nazanin+ Regular" pitchFamily="2" charset="-78"/>
                <a:cs typeface="B Nazanin+ Regular" pitchFamily="2" charset="-78"/>
              </a:rPr>
              <a:t>(Turbid)</a:t>
            </a:r>
            <a:endParaRPr lang="fa-IR" sz="2000" dirty="0" smtClean="0">
              <a:latin typeface="B Nazanin+ Regular" pitchFamily="2" charset="-78"/>
              <a:cs typeface="B Nazanin+ Regular" pitchFamily="2" charset="-78"/>
            </a:endParaRPr>
          </a:p>
          <a:p>
            <a:pPr algn="r" rtl="1">
              <a:buFont typeface="Arial" pitchFamily="34" charset="0"/>
              <a:buChar char="•"/>
            </a:pPr>
            <a:endParaRPr lang="fa-IR" sz="2000" dirty="0" smtClean="0">
              <a:latin typeface="B Nazanin+ Regular" pitchFamily="2" charset="-78"/>
              <a:cs typeface="B Nazanin+ Regular" pitchFamily="2" charset="-78"/>
            </a:endParaRPr>
          </a:p>
          <a:p>
            <a:pPr algn="r" rtl="1"/>
            <a:r>
              <a:rPr lang="fa-IR" sz="2000" b="1" dirty="0" smtClean="0">
                <a:latin typeface="B Nazanin+ Regular" pitchFamily="2" charset="-78"/>
                <a:cs typeface="B Nazanin+ Regular" pitchFamily="2" charset="-78"/>
              </a:rPr>
              <a:t>علل:</a:t>
            </a:r>
          </a:p>
          <a:p>
            <a:pPr algn="r" rtl="1">
              <a:buFont typeface="Arial" pitchFamily="34" charset="0"/>
              <a:buChar char="•"/>
            </a:pPr>
            <a:r>
              <a:rPr lang="en-US" sz="2000" dirty="0" smtClean="0">
                <a:latin typeface="B Nazanin+ Regular" pitchFamily="2" charset="-78"/>
                <a:cs typeface="B Nazanin+ Regular" pitchFamily="2" charset="-78"/>
              </a:rPr>
              <a:t>WBC</a:t>
            </a:r>
          </a:p>
          <a:p>
            <a:pPr algn="r" rtl="1">
              <a:buFont typeface="Arial" pitchFamily="34" charset="0"/>
              <a:buChar char="•"/>
            </a:pPr>
            <a:r>
              <a:rPr lang="en-US" sz="2000" dirty="0" smtClean="0">
                <a:latin typeface="B Nazanin+ Regular" pitchFamily="2" charset="-78"/>
                <a:cs typeface="B Nazanin+ Regular" pitchFamily="2" charset="-78"/>
              </a:rPr>
              <a:t>RBC</a:t>
            </a:r>
          </a:p>
          <a:p>
            <a:pPr algn="r" rtl="1">
              <a:buFont typeface="Arial" pitchFamily="34" charset="0"/>
              <a:buChar char="•"/>
            </a:pPr>
            <a:r>
              <a:rPr lang="fa-IR" sz="2000" dirty="0" smtClean="0">
                <a:latin typeface="B Nazanin+ Regular" pitchFamily="2" charset="-78"/>
                <a:cs typeface="B Nazanin+ Regular" pitchFamily="2" charset="-78"/>
              </a:rPr>
              <a:t>کریستال</a:t>
            </a:r>
          </a:p>
          <a:p>
            <a:pPr algn="r" rtl="1">
              <a:buFont typeface="Arial" pitchFamily="34" charset="0"/>
              <a:buChar char="•"/>
            </a:pPr>
            <a:r>
              <a:rPr lang="fa-IR" sz="2000" dirty="0" smtClean="0">
                <a:latin typeface="B Nazanin+ Regular" pitchFamily="2" charset="-78"/>
                <a:cs typeface="B Nazanin+ Regular" pitchFamily="2" charset="-78"/>
              </a:rPr>
              <a:t>اسپرم</a:t>
            </a:r>
          </a:p>
          <a:p>
            <a:pPr algn="r" rtl="1">
              <a:buFont typeface="Arial" pitchFamily="34" charset="0"/>
              <a:buChar char="•"/>
            </a:pPr>
            <a:r>
              <a:rPr lang="fa-IR" sz="2000" dirty="0" smtClean="0">
                <a:latin typeface="B Nazanin+ Regular" pitchFamily="2" charset="-78"/>
                <a:cs typeface="B Nazanin+ Regular" pitchFamily="2" charset="-78"/>
              </a:rPr>
              <a:t>قارچ</a:t>
            </a:r>
          </a:p>
          <a:p>
            <a:pPr algn="r" rtl="1">
              <a:buFont typeface="Arial" pitchFamily="34" charset="0"/>
              <a:buChar char="•"/>
            </a:pPr>
            <a:r>
              <a:rPr lang="fa-IR" sz="2000" dirty="0" smtClean="0">
                <a:latin typeface="B Nazanin+ Regular" pitchFamily="2" charset="-78"/>
                <a:cs typeface="B Nazanin+ Regular" pitchFamily="2" charset="-78"/>
              </a:rPr>
              <a:t>موکوس</a:t>
            </a:r>
          </a:p>
          <a:p>
            <a:pPr algn="r" rtl="1">
              <a:buFont typeface="Arial" pitchFamily="34" charset="0"/>
              <a:buChar char="•"/>
            </a:pPr>
            <a:r>
              <a:rPr lang="fa-IR" sz="2000" dirty="0" smtClean="0">
                <a:latin typeface="B Nazanin+ Regular" pitchFamily="2" charset="-78"/>
                <a:cs typeface="B Nazanin+ Regular" pitchFamily="2" charset="-78"/>
              </a:rPr>
              <a:t>بیماریهای انگلی</a:t>
            </a:r>
            <a:endParaRPr lang="en-US" sz="2000" dirty="0">
              <a:latin typeface="B Nazanin+ Regular" pitchFamily="2" charset="-78"/>
              <a:cs typeface="B Nazanin+ Regular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6324600"/>
            <a:ext cx="26691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http://www.ebiwalismoment.com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DDFD-0EDB-48EB-9CE7-DED8730645A7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1.Bacteria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DDFD-0EDB-48EB-9CE7-DED8730645A7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43000" y="4724400"/>
            <a:ext cx="1901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https://www.123rf.com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38627310-Bacteria-in-urine-specimen-under-microscope-400x--Stock-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905000"/>
            <a:ext cx="304800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038600" y="1828800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lang="fa-IR" sz="2000" dirty="0" smtClean="0">
                <a:cs typeface="B Nazanin" pitchFamily="2" charset="-78"/>
              </a:rPr>
              <a:t>سلول تیره بسیار کوچک 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000" dirty="0" smtClean="0">
                <a:cs typeface="B Nazanin" pitchFamily="2" charset="-78"/>
              </a:rPr>
              <a:t>معمولا دارای حرکت است</a:t>
            </a:r>
          </a:p>
          <a:p>
            <a:pPr lvl="0" algn="r" rtl="1">
              <a:buFont typeface="Wingdings" pitchFamily="2" charset="2"/>
              <a:buChar char="Ø"/>
            </a:pPr>
            <a:r>
              <a:rPr lang="fa-IR" sz="2000" dirty="0" smtClean="0">
                <a:cs typeface="B Nazanin" pitchFamily="2" charset="-78"/>
              </a:rPr>
              <a:t>نمونه تازه باشد</a:t>
            </a:r>
            <a:endParaRPr lang="en-US" sz="2000" dirty="0" smtClean="0">
              <a:cs typeface="B Nazanin" pitchFamily="2" charset="-78"/>
            </a:endParaRPr>
          </a:p>
          <a:p>
            <a:pPr lvl="0" algn="r" rtl="1">
              <a:buFont typeface="Wingdings" pitchFamily="2" charset="2"/>
              <a:buChar char="Ø"/>
            </a:pPr>
            <a:r>
              <a:rPr lang="fa-IR" sz="2000" dirty="0" smtClean="0">
                <a:cs typeface="B Nazanin" pitchFamily="2" charset="-78"/>
              </a:rPr>
              <a:t>شرایط استریل رعایت شده باشد</a:t>
            </a:r>
            <a:endParaRPr lang="en-US" sz="2000" dirty="0" smtClean="0">
              <a:cs typeface="B Nazanin" pitchFamily="2" charset="-78"/>
            </a:endParaRPr>
          </a:p>
          <a:p>
            <a:pPr lvl="0" algn="r" rtl="1">
              <a:buFont typeface="Wingdings" pitchFamily="2" charset="2"/>
              <a:buChar char="Ø"/>
            </a:pPr>
            <a:r>
              <a:rPr lang="fa-IR" sz="2000" dirty="0" smtClean="0">
                <a:cs typeface="B Nazanin" pitchFamily="2" charset="-78"/>
              </a:rPr>
              <a:t>گزارش هماهنگ با کشت باکتری باشد:</a:t>
            </a:r>
            <a:endParaRPr lang="en-US" sz="2000" dirty="0" smtClean="0">
              <a:cs typeface="B Nazanin" pitchFamily="2" charset="-78"/>
            </a:endParaRPr>
          </a:p>
          <a:p>
            <a:pPr algn="r" rtl="1"/>
            <a:r>
              <a:rPr lang="fa-IR" sz="2000" dirty="0" smtClean="0">
                <a:cs typeface="B Nazanin" pitchFamily="2" charset="-78"/>
              </a:rPr>
              <a:t>1-حضور باکتری ولی کشت منفی : مصرف آنتی بیوتیک</a:t>
            </a:r>
          </a:p>
          <a:p>
            <a:pPr algn="r" rtl="1"/>
            <a:r>
              <a:rPr lang="fa-IR" sz="2000" dirty="0" smtClean="0">
                <a:cs typeface="B Nazanin" pitchFamily="2" charset="-78"/>
              </a:rPr>
              <a:t>2-ادرار بدون باکتری ولی کشت مثبت : احتمال الودگی محیط یا لوپ یا خطای پرسنل</a:t>
            </a:r>
            <a:endParaRPr lang="en-US" sz="2000" dirty="0" smtClean="0">
              <a:cs typeface="B Nazanin" pitchFamily="2" charset="-78"/>
            </a:endParaRPr>
          </a:p>
          <a:p>
            <a:pPr algn="r" rt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WBC</a:t>
            </a:r>
            <a:r>
              <a:rPr lang="en-US" sz="2000" dirty="0" smtClean="0">
                <a:cs typeface="B Nazanin" pitchFamily="2" charset="-78"/>
              </a:rPr>
              <a:t> </a:t>
            </a:r>
            <a:r>
              <a:rPr lang="fa-IR" sz="2000" dirty="0" smtClean="0">
                <a:cs typeface="B Nazanin" pitchFamily="2" charset="-78"/>
              </a:rPr>
              <a:t>بیش از </a:t>
            </a:r>
            <a:r>
              <a:rPr lang="fa-IR" sz="2000" dirty="0" smtClean="0">
                <a:latin typeface="Times New Roman" pitchFamily="18" charset="0"/>
                <a:cs typeface="Times New Roman" pitchFamily="18" charset="0"/>
              </a:rPr>
              <a:t>2-1</a:t>
            </a:r>
            <a:r>
              <a:rPr lang="fa-IR" sz="2000" dirty="0" smtClean="0">
                <a:cs typeface="B Nazanin" pitchFamily="2" charset="-78"/>
              </a:rPr>
              <a:t>اما باکتری دیده نشود:گزارش باکتری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few</a:t>
            </a:r>
          </a:p>
          <a:p>
            <a:pPr algn="r" rtl="1"/>
            <a:r>
              <a:rPr lang="fa-IR" sz="2000" dirty="0" smtClean="0">
                <a:cs typeface="B Nazanin" pitchFamily="2" charset="-78"/>
              </a:rPr>
              <a:t>حاملگی،عمل جراحی سیستم ادراری،پیوند حضور تومور یا کیست ممکن است موجب افزایش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WBC</a:t>
            </a:r>
            <a:r>
              <a:rPr lang="fa-IR" sz="2000" dirty="0" smtClean="0">
                <a:cs typeface="B Nazanin" pitchFamily="2" charset="-78"/>
              </a:rPr>
              <a:t> شوند در این موارد نیز گزارش باکتری: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few</a:t>
            </a:r>
          </a:p>
          <a:p>
            <a:pPr algn="r" rtl="1"/>
            <a:r>
              <a:rPr lang="fa-IR" sz="2000" dirty="0" smtClean="0">
                <a:cs typeface="B Nazanin" pitchFamily="2" charset="-78"/>
              </a:rPr>
              <a:t> </a:t>
            </a:r>
          </a:p>
          <a:p>
            <a:pPr algn="r" rtl="1">
              <a:buFont typeface="Wingdings" pitchFamily="2" charset="2"/>
              <a:buChar char="Ø"/>
            </a:pPr>
            <a:endParaRPr lang="fa-IR" sz="2000" dirty="0" smtClean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400" b="1" dirty="0" smtClean="0">
                <a:cs typeface="B Nazanin" pitchFamily="2" charset="-78"/>
              </a:rPr>
              <a:t>گزارش گلبول سفید و باکتری</a:t>
            </a:r>
            <a:endParaRPr lang="en-US" sz="4400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Font typeface="Wingdings" pitchFamily="2" charset="2"/>
              <a:buChar char="Ø"/>
            </a:pPr>
            <a:endParaRPr lang="fa-IR" sz="2400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sz="2400" dirty="0" smtClean="0">
                <a:cs typeface="B Nazanin" pitchFamily="2" charset="-78"/>
              </a:rPr>
              <a:t>باکتری فراوان اما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WBC</a:t>
            </a:r>
            <a:r>
              <a:rPr lang="fa-IR" sz="2400" dirty="0" smtClean="0">
                <a:cs typeface="B Nazanin" pitchFamily="2" charset="-78"/>
              </a:rPr>
              <a:t> کم یا حضور نداشته باشد:</a:t>
            </a:r>
          </a:p>
          <a:p>
            <a:pPr algn="r" rtl="1">
              <a:buNone/>
            </a:pPr>
            <a:r>
              <a:rPr lang="fa-IR" sz="2400" dirty="0" smtClean="0">
                <a:cs typeface="B Nazanin" pitchFamily="2" charset="-78"/>
              </a:rPr>
              <a:t>علل: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fa-IR" sz="2400" dirty="0" smtClean="0">
                <a:cs typeface="B Nazanin" pitchFamily="2" charset="-78"/>
              </a:rPr>
              <a:t>بیمار نوزاد باشد.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fa-IR" sz="2400" dirty="0" smtClean="0">
                <a:cs typeface="B Nazanin" pitchFamily="2" charset="-78"/>
              </a:rPr>
              <a:t>فرد بزرگسال که داروی ایمونوساپرسیو مصرف می کند.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fa-IR" sz="2400" dirty="0" smtClean="0">
                <a:cs typeface="B Nazanin" pitchFamily="2" charset="-78"/>
              </a:rPr>
              <a:t>مصرف آنتی بیوتیک بدون اثر موثر.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DDFD-0EDB-48EB-9CE7-DED8730645A7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2.yeast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609-231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600200"/>
            <a:ext cx="31242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DDFD-0EDB-48EB-9CE7-DED8730645A7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66800" y="3886200"/>
            <a:ext cx="19104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https://www.labce.com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6248400"/>
            <a:ext cx="1901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https://www.123rf.com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44502230-Branching-budding-yeast-cells-with-pseudohyphae-in-urine-sample-fine-with-microscope--Stock-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4191000"/>
            <a:ext cx="31242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066800" y="1600200"/>
            <a:ext cx="1526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Yeast Budding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66800" y="4191000"/>
            <a:ext cx="1689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Yeast Branching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343400" y="1676400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lang="fa-IR" sz="2000" dirty="0" smtClean="0">
                <a:cs typeface="B Nazanin" pitchFamily="2" charset="-78"/>
              </a:rPr>
              <a:t>سلولهای صاف،بیرنگ و بعضی از آنها دارای جوانه هستند.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000" dirty="0" smtClean="0">
                <a:cs typeface="B Nazanin" pitchFamily="2" charset="-78"/>
              </a:rPr>
              <a:t>تشابه با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RBC</a:t>
            </a:r>
            <a:r>
              <a:rPr lang="fa-IR" sz="2000" dirty="0" smtClean="0">
                <a:cs typeface="B Nazanin" pitchFamily="2" charset="-78"/>
              </a:rPr>
              <a:t> ویا چربی.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2000" dirty="0" smtClean="0">
                <a:cs typeface="B Nazanin" pitchFamily="2" charset="-78"/>
              </a:rPr>
              <a:t> افتراق با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RBC</a:t>
            </a:r>
            <a:r>
              <a:rPr lang="fa-IR" sz="2000" dirty="0" smtClean="0">
                <a:cs typeface="B Nazanin" pitchFamily="2" charset="-78"/>
              </a:rPr>
              <a:t>:افزودن اسید استیک که موجب لیز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RBC</a:t>
            </a:r>
            <a:r>
              <a:rPr lang="en-US" sz="2000" dirty="0" smtClean="0">
                <a:cs typeface="B Nazanin" pitchFamily="2" charset="-78"/>
              </a:rPr>
              <a:t> </a:t>
            </a:r>
            <a:r>
              <a:rPr lang="fa-IR" sz="2000" dirty="0" smtClean="0">
                <a:cs typeface="B Nazanin" pitchFamily="2" charset="-78"/>
              </a:rPr>
              <a:t>می شود.در حضور مخمر بخش خون نوار ادراری منفی.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000" dirty="0" smtClean="0">
                <a:cs typeface="B Nazanin" pitchFamily="2" charset="-78"/>
              </a:rPr>
              <a:t>پاتوژن بودن قارچ ها در:بیماران دیابتی،سرکوب سیستم ایمنی،استفاده از آنتی بیوتیک های گسترده و حاملگی.که در این حالت همراه با سلول های التهابی هستند.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000" dirty="0" smtClean="0">
                <a:cs typeface="B Nazanin" pitchFamily="2" charset="-78"/>
              </a:rPr>
              <a:t>نبود سلول التهابی:آلودگی ادرار با قارچ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000" dirty="0" smtClean="0">
                <a:cs typeface="B Nazanin" pitchFamily="2" charset="-78"/>
              </a:rPr>
              <a:t>ماندن ادرار:افزایش تعداد قارچ های جوانه دارو با زایده هیف.</a:t>
            </a:r>
          </a:p>
          <a:p>
            <a:pPr algn="r" rtl="1">
              <a:buFont typeface="Wingdings" pitchFamily="2" charset="2"/>
              <a:buChar char="Ø"/>
            </a:pPr>
            <a:endParaRPr lang="fa-IR" sz="2000" dirty="0" smtClean="0">
              <a:cs typeface="B Nazanin" pitchFamily="2" charset="-78"/>
            </a:endParaRPr>
          </a:p>
          <a:p>
            <a:pPr algn="r" rtl="1"/>
            <a:endParaRPr lang="en-US" sz="2000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n-US" sz="4900" b="1" dirty="0" smtClean="0">
                <a:latin typeface="Times New Roman" pitchFamily="18" charset="0"/>
                <a:cs typeface="Times New Roman" pitchFamily="18" charset="0"/>
              </a:rPr>
              <a:t>3.parasites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Schistosoma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haematobium</a:t>
            </a:r>
            <a:endParaRPr lang="fa-I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Trichomonas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vaginalis</a:t>
            </a:r>
            <a:endParaRPr lang="fa-I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oxyuris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egg</a:t>
            </a:r>
          </a:p>
          <a:p>
            <a:pPr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DDFD-0EDB-48EB-9CE7-DED8730645A7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5" name="Picture 4" descr="Dscn09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4343400"/>
            <a:ext cx="3048000" cy="2049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371600" y="6400800"/>
            <a:ext cx="13209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http://atlas.or.kr</a:t>
            </a:r>
          </a:p>
        </p:txBody>
      </p:sp>
      <p:pic>
        <p:nvPicPr>
          <p:cNvPr id="7" name="Picture 6" descr="Schistosoma-hematobi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2819400"/>
            <a:ext cx="26670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419600" y="4953000"/>
            <a:ext cx="2098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http://www.enjoypath.com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Trichomona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1371600"/>
            <a:ext cx="2895600" cy="1957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6553200" y="3352800"/>
            <a:ext cx="2098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http://www.enjoypath.com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fa-IR" sz="4400" b="1" dirty="0" smtClean="0">
                <a:cs typeface="B Nazanin" pitchFamily="2" charset="-78"/>
              </a:rPr>
              <a:t>موکوس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5" name="Content Placeholder 4" descr="ej8II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676400"/>
            <a:ext cx="32004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DDFD-0EDB-48EB-9CE7-DED8730645A7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3581400"/>
            <a:ext cx="30476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http://clinicalbiochemistry.blogsky.com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mucus_threads-14073B561356830D6D9-thumb4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4114800"/>
            <a:ext cx="32004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371600" y="6096000"/>
            <a:ext cx="22434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https://www.studyblue.com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67200" y="175260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lang="fa-IR" sz="2400" dirty="0" smtClean="0">
                <a:cs typeface="B Nazanin" pitchFamily="2" charset="-78"/>
              </a:rPr>
              <a:t>ترشح:غدد تحتانی سیستم ژنیتال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400" dirty="0" smtClean="0">
                <a:cs typeface="B Nazanin" pitchFamily="2" charset="-78"/>
              </a:rPr>
              <a:t>در خانم ها بیشتر از آقایان 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400" dirty="0" smtClean="0">
                <a:cs typeface="B Nazanin" pitchFamily="2" charset="-78"/>
              </a:rPr>
              <a:t>فاقد ارزش پاتولوژیک 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400" dirty="0" smtClean="0">
                <a:cs typeface="B Nazanin" pitchFamily="2" charset="-78"/>
              </a:rPr>
              <a:t>احتمال اشتباه آن با کست هیالین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400" dirty="0" smtClean="0">
                <a:cs typeface="B Nazanin" pitchFamily="2" charset="-78"/>
              </a:rPr>
              <a:t>عمده ترین ترکیب موکوس:پروتئین تام هورسفال </a:t>
            </a:r>
            <a:br>
              <a:rPr lang="fa-IR" sz="2400" dirty="0" smtClean="0">
                <a:cs typeface="B Nazanin" pitchFamily="2" charset="-78"/>
              </a:rPr>
            </a:br>
            <a:r>
              <a:rPr lang="fa-IR" sz="2400" dirty="0" smtClean="0">
                <a:cs typeface="B Nazanin" pitchFamily="2" charset="-78"/>
              </a:rPr>
              <a:t/>
            </a:r>
            <a:br>
              <a:rPr lang="fa-IR" sz="2400" dirty="0" smtClean="0">
                <a:cs typeface="B Nazanin" pitchFamily="2" charset="-78"/>
              </a:rPr>
            </a:br>
            <a:endParaRPr lang="en-US" sz="2400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199"/>
          <a:ext cx="8229600" cy="4752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DDFD-0EDB-48EB-9CE7-DED8730645A7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a-IR" sz="4400" b="1" dirty="0" smtClean="0">
                <a:cs typeface="B Nazanin" pitchFamily="2" charset="-78"/>
              </a:rPr>
              <a:t/>
            </a:r>
            <a:br>
              <a:rPr lang="fa-IR" sz="4400" b="1" dirty="0" smtClean="0">
                <a:cs typeface="B Nazanin" pitchFamily="2" charset="-78"/>
              </a:rPr>
            </a:br>
            <a:r>
              <a:rPr lang="fa-IR" sz="4400" b="1" dirty="0" smtClean="0">
                <a:cs typeface="B Nazanin" pitchFamily="2" charset="-78"/>
              </a:rPr>
              <a:t/>
            </a:r>
            <a:br>
              <a:rPr lang="fa-IR" sz="4400" b="1" dirty="0" smtClean="0">
                <a:cs typeface="B Nazanin" pitchFamily="2" charset="-78"/>
              </a:rPr>
            </a:br>
            <a:r>
              <a:rPr lang="fa-IR" sz="4400" b="1" dirty="0" smtClean="0">
                <a:cs typeface="B Nazanin" pitchFamily="2" charset="-78"/>
              </a:rPr>
              <a:t>کریستال های فسفات</a:t>
            </a:r>
            <a:br>
              <a:rPr lang="fa-IR" sz="4400" b="1" dirty="0" smtClean="0">
                <a:cs typeface="B Nazanin" pitchFamily="2" charset="-78"/>
              </a:rPr>
            </a:br>
            <a:r>
              <a:rPr lang="fa-IR" sz="4400" b="1" dirty="0" smtClean="0">
                <a:cs typeface="B Nazanin" pitchFamily="2" charset="-78"/>
              </a:rPr>
              <a:t/>
            </a:r>
            <a:br>
              <a:rPr lang="fa-IR" sz="4400" b="1" dirty="0" smtClean="0">
                <a:cs typeface="B Nazanin" pitchFamily="2" charset="-78"/>
              </a:rPr>
            </a:br>
            <a:endParaRPr lang="en-US" sz="4400" b="1" dirty="0">
              <a:cs typeface="B Nazanin" pitchFamily="2" charset="-78"/>
            </a:endParaRPr>
          </a:p>
        </p:txBody>
      </p:sp>
      <p:pic>
        <p:nvPicPr>
          <p:cNvPr id="5" name="Content Placeholder 4" descr="amorphous-crystals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53200" y="1524000"/>
            <a:ext cx="239395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00600" y="5791200"/>
            <a:ext cx="2133600" cy="365125"/>
          </a:xfrm>
        </p:spPr>
        <p:txBody>
          <a:bodyPr/>
          <a:lstStyle/>
          <a:p>
            <a:fld id="{1DB0DDFD-0EDB-48EB-9CE7-DED8730645A7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6" name="Picture 5" descr="gallery_image2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1524000"/>
            <a:ext cx="24384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143000" y="4114800"/>
            <a:ext cx="16466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http://sedimage.com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53200" y="4953000"/>
            <a:ext cx="12319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http://kcmc.tk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1143000" y="1600200"/>
            <a:ext cx="7198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b="1" dirty="0" smtClean="0">
                <a:cs typeface="B Nazanin" pitchFamily="2" charset="-78"/>
              </a:rPr>
              <a:t>تریپل فسفات</a:t>
            </a:r>
          </a:p>
          <a:p>
            <a:pPr algn="r" rtl="1"/>
            <a:endParaRPr lang="fa-IR" b="1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838200" y="4419600"/>
            <a:ext cx="2743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lang="fa-IR" sz="1600" dirty="0" smtClean="0">
                <a:cs typeface="B Nazanin" pitchFamily="2" charset="-78"/>
              </a:rPr>
              <a:t>آمونیوم-منیزیوم-فسفات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1600" dirty="0" smtClean="0">
                <a:cs typeface="B Nazanin" pitchFamily="2" charset="-78"/>
              </a:rPr>
              <a:t>بیشتر در ادرار قلیایی(به ویژه ادرار عفونی با میکروب های اوره آز مثبت که تولید آمونیوم می کنند)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1600" dirty="0" smtClean="0">
                <a:cs typeface="B Nazanin" pitchFamily="2" charset="-78"/>
              </a:rPr>
              <a:t>در ادرار طبیعی دیده می شوند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1600" dirty="0" smtClean="0">
                <a:cs typeface="B Nazanin" pitchFamily="2" charset="-78"/>
              </a:rPr>
              <a:t>مواد پاتولوژیک شامل :توقف طولانی ادرار در مثانه،التهاب مزمن لگنچه کلیوی،پروستات بزرگ،سنگهای کلیوی می باشد.</a:t>
            </a:r>
          </a:p>
          <a:p>
            <a:pPr algn="r" rtl="1">
              <a:buFont typeface="Wingdings" pitchFamily="2" charset="2"/>
              <a:buChar char="Ø"/>
            </a:pPr>
            <a:endParaRPr lang="fa-IR" sz="1600" dirty="0" smtClean="0">
              <a:cs typeface="B Nazanin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53200" y="1524000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cs typeface="B Nazanin" pitchFamily="2" charset="-78"/>
              </a:rPr>
              <a:t>فسفات آمورف</a:t>
            </a:r>
            <a:endParaRPr lang="en-US" b="1" dirty="0">
              <a:cs typeface="B Nazanin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72200" y="5029200"/>
            <a:ext cx="2971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a-IR" sz="1600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sz="1600" dirty="0" smtClean="0">
                <a:cs typeface="B Nazanin" pitchFamily="2" charset="-78"/>
              </a:rPr>
              <a:t>بی شکل با ظاهری گرانول مانند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1600" dirty="0" smtClean="0">
                <a:cs typeface="B Nazanin" pitchFamily="2" charset="-78"/>
              </a:rPr>
              <a:t>اغلب بی رنگ یا خاکستری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1600" dirty="0" smtClean="0">
                <a:cs typeface="B Nazanin" pitchFamily="2" charset="-78"/>
              </a:rPr>
              <a:t>نگهداری طولانی مدت ادرار در دمای </a:t>
            </a:r>
            <a:endParaRPr lang="en-US" sz="1600" dirty="0" smtClean="0">
              <a:cs typeface="B Nazanin" pitchFamily="2" charset="-78"/>
            </a:endParaRPr>
          </a:p>
          <a:p>
            <a:pPr algn="r" rtl="1"/>
            <a:r>
              <a:rPr lang="fa-IR" sz="1600" dirty="0" smtClean="0">
                <a:cs typeface="B Nazanin" pitchFamily="2" charset="-78"/>
              </a:rPr>
              <a:t>اتاق یا در یخچال :رسوب مقادیر زیاد فسفات آمورف</a:t>
            </a:r>
            <a:endParaRPr lang="en-US" sz="1600" dirty="0">
              <a:cs typeface="B Nazanin" pitchFamily="2" charset="-78"/>
            </a:endParaRPr>
          </a:p>
        </p:txBody>
      </p:sp>
      <p:pic>
        <p:nvPicPr>
          <p:cNvPr id="16" name="Picture 15" descr="کریستال-کلسیم-فسفات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0" y="1524000"/>
            <a:ext cx="2590799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3733800" y="5334000"/>
            <a:ext cx="2667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lang="fa-IR" sz="1600" dirty="0" smtClean="0">
                <a:cs typeface="B Nazanin" pitchFamily="2" charset="-78"/>
              </a:rPr>
              <a:t>به صورت منشورهای نازک و سوزن های امتداد یافته هستند که ممکن است ایجاد روزت یا ستاره نمایند.</a:t>
            </a:r>
            <a:endParaRPr lang="fa-IR" sz="1600" b="1" dirty="0" smtClean="0">
              <a:cs typeface="B Nazanin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10000" y="4953000"/>
            <a:ext cx="18449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http://persianlab.com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400" b="1" dirty="0" smtClean="0">
                <a:cs typeface="B Nazanin" pitchFamily="2" charset="-78"/>
              </a:rPr>
              <a:t>کریستال اسید اوریک</a:t>
            </a:r>
            <a:endParaRPr lang="en-US" sz="4400" dirty="0">
              <a:cs typeface="B Nazanin" pitchFamily="2" charset="-78"/>
            </a:endParaRPr>
          </a:p>
        </p:txBody>
      </p:sp>
      <p:pic>
        <p:nvPicPr>
          <p:cNvPr id="5" name="Content Placeholder 4" descr="Uric-acid-crystals-varia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524000"/>
            <a:ext cx="19812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DDFD-0EDB-48EB-9CE7-DED8730645A7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8" name="Picture 7" descr="uric-acid-crystals-roset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4267200"/>
            <a:ext cx="20574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Uric-acid-crystals-400.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4267200"/>
            <a:ext cx="19812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6400800" y="2971800"/>
            <a:ext cx="22016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http://www.medical-labs.net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framew8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1524000"/>
            <a:ext cx="2514600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uric-acid-crystals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24200" y="1524000"/>
            <a:ext cx="20574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6400800" y="1524000"/>
            <a:ext cx="71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latin typeface="Times New Roman" pitchFamily="18" charset="0"/>
                <a:cs typeface="Times New Roman" pitchFamily="18" charset="0"/>
              </a:rPr>
              <a:t>آمورف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48400" y="3352800"/>
            <a:ext cx="2762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lang="fa-IR" dirty="0" smtClean="0">
                <a:cs typeface="B Nazanin" pitchFamily="2" charset="-78"/>
              </a:rPr>
              <a:t>به صورت شن ریزه در ادرار اسیدی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05400" y="3733800"/>
            <a:ext cx="389612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lang="fa-IR" dirty="0" smtClean="0">
                <a:cs typeface="B Nazanin" pitchFamily="2" charset="-78"/>
              </a:rPr>
              <a:t>معمول ترین کریستال در ادرار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dirty="0" smtClean="0">
                <a:cs typeface="B Nazanin" pitchFamily="2" charset="-78"/>
              </a:rPr>
              <a:t>از متابولیسم نوکلئوپروتئین ها ایجاد می شود اما همیشه طبیعی نیست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dirty="0" smtClean="0">
                <a:cs typeface="B Nazanin" pitchFamily="2" charset="-78"/>
              </a:rPr>
              <a:t>اغلب رنگی(تقریبا گلبهی) 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dirty="0" smtClean="0">
                <a:cs typeface="B Nazanin" pitchFamily="2" charset="-78"/>
              </a:rPr>
              <a:t>نوع بیرنگ و شش ضلعی آن ممکن است با کریستال سیستئین اشتباه گرفته شود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dirty="0" smtClean="0">
                <a:cs typeface="B Nazanin" pitchFamily="2" charset="-78"/>
              </a:rPr>
              <a:t>متعاقب شیمی درمانی،در سندرم لش –نیهان،افزایش تولید اسید اوریک در نقرس</a:t>
            </a:r>
          </a:p>
          <a:p>
            <a:pPr algn="r" rtl="1">
              <a:buFont typeface="Wingdings" pitchFamily="2" charset="2"/>
              <a:buChar char="Ø"/>
            </a:pPr>
            <a:endParaRPr lang="fa-IR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endParaRPr lang="en-US" dirty="0">
              <a:cs typeface="B Nazanin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66800" y="6550223"/>
            <a:ext cx="23038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http://www.medical-labs.net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400" b="1" dirty="0" smtClean="0">
                <a:cs typeface="B Nazanin" pitchFamily="2" charset="-78"/>
              </a:rPr>
              <a:t>اگزالات کلسیم</a:t>
            </a:r>
            <a:endParaRPr lang="en-US" sz="4400" b="1" dirty="0">
              <a:cs typeface="B Nazanin" pitchFamily="2" charset="-78"/>
            </a:endParaRPr>
          </a:p>
        </p:txBody>
      </p:sp>
      <p:pic>
        <p:nvPicPr>
          <p:cNvPr id="5" name="Content Placeholder 4" descr="calcium-oxalate-crystals-in-urin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29200" y="1447800"/>
            <a:ext cx="38862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DDFD-0EDB-48EB-9CE7-DED8730645A7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029200" y="3733800"/>
            <a:ext cx="25292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https://commons.wikimedia.org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609-23112_0_201222_121522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1447800"/>
            <a:ext cx="36576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19200" y="3733800"/>
            <a:ext cx="19104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https://www.labce.com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gr1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4191000"/>
            <a:ext cx="3124200" cy="2103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1295400" y="6324600"/>
            <a:ext cx="28641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http://www.kidney-international.org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43400" y="403860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lang="fa-IR" sz="1600" dirty="0" smtClean="0">
                <a:cs typeface="B Nazanin" pitchFamily="2" charset="-78"/>
              </a:rPr>
              <a:t>در هر </a:t>
            </a:r>
            <a:r>
              <a:rPr lang="en-US" sz="1600" dirty="0" smtClean="0">
                <a:cs typeface="B Nazanin" pitchFamily="2" charset="-78"/>
              </a:rPr>
              <a:t>PH </a:t>
            </a:r>
            <a:r>
              <a:rPr lang="fa-IR" sz="1600" dirty="0" smtClean="0">
                <a:cs typeface="B Nazanin" pitchFamily="2" charset="-78"/>
              </a:rPr>
              <a:t>ادرار قابل رویت هستند (خنثی و نزدیک 6 بیشتر)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1600" dirty="0" smtClean="0">
                <a:cs typeface="B Nazanin" pitchFamily="2" charset="-78"/>
              </a:rPr>
              <a:t>به دو شکل مونوهیدرات و دی هیدرات</a:t>
            </a:r>
          </a:p>
          <a:p>
            <a:pPr lvl="0" algn="r" rtl="1">
              <a:buFont typeface="Wingdings" pitchFamily="2" charset="2"/>
              <a:buChar char="Ø"/>
            </a:pPr>
            <a:r>
              <a:rPr lang="fa-IR" sz="1600" dirty="0" smtClean="0">
                <a:cs typeface="B Nazanin" pitchFamily="2" charset="-78"/>
              </a:rPr>
              <a:t>کریستالهای دی هیدراته معمول ترند و عموما به صورت پاکت نامه هستند.کریستال های مونوهیدرات،کوچک و به اشکال بیضی،تخم مرغی و یا دمبلی شکل .</a:t>
            </a:r>
          </a:p>
          <a:p>
            <a:pPr lvl="0" algn="r" rtl="1">
              <a:buFont typeface="Wingdings" pitchFamily="2" charset="2"/>
              <a:buChar char="Ø"/>
            </a:pPr>
            <a:r>
              <a:rPr lang="fa-IR" sz="1600" dirty="0" smtClean="0">
                <a:cs typeface="B Nazanin" pitchFamily="2" charset="-78"/>
              </a:rPr>
              <a:t>در اسید استیک نا محلول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1600" dirty="0" smtClean="0">
                <a:cs typeface="B Nazanin" pitchFamily="2" charset="-78"/>
              </a:rPr>
              <a:t>موارد پاتولوژیک: تشکیل سنگهای اگزالاتی، مسمومیت با اتیلن گلیکول، دیابت قندی ، بیماریهای کبدی، بیماریهای مزمن شدید کلیوی دیده شوند.</a:t>
            </a:r>
          </a:p>
          <a:p>
            <a:pPr algn="r" rtl="1"/>
            <a:r>
              <a:rPr lang="fa-IR" sz="1600" dirty="0" smtClean="0">
                <a:cs typeface="B Nazanin" pitchFamily="2" charset="-78"/>
              </a:rPr>
              <a:t>                   </a:t>
            </a:r>
          </a:p>
          <a:p>
            <a:pPr lvl="0" algn="r" rtl="1">
              <a:buFont typeface="Wingdings" pitchFamily="2" charset="2"/>
              <a:buChar char="Ø"/>
            </a:pPr>
            <a:endParaRPr lang="en-US" sz="1600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endParaRPr lang="en-US" sz="1600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-1143000" y="381000"/>
          <a:ext cx="107442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DDFD-0EDB-48EB-9CE7-DED8730645A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400" b="1" dirty="0" smtClean="0">
                <a:cs typeface="B Nazanin" pitchFamily="2" charset="-78"/>
              </a:rPr>
              <a:t>کریستال سیستئین</a:t>
            </a:r>
            <a:endParaRPr lang="en-US" sz="4400" b="1" dirty="0">
              <a:cs typeface="B Nazanin" pitchFamily="2" charset="-78"/>
            </a:endParaRPr>
          </a:p>
        </p:txBody>
      </p:sp>
      <p:pic>
        <p:nvPicPr>
          <p:cNvPr id="5" name="Content Placeholder 4" descr="Cystine-Crystals-in-urine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1524000"/>
            <a:ext cx="4221480" cy="2788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DDFD-0EDB-48EB-9CE7-DED8730645A7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62200" y="4343400"/>
            <a:ext cx="19928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http://laboratoryinfo.com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7580" y="4648200"/>
            <a:ext cx="7981737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lang="fa-IR" dirty="0" smtClean="0">
                <a:cs typeface="B Nazanin" pitchFamily="2" charset="-78"/>
              </a:rPr>
              <a:t>شش گوش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dirty="0" smtClean="0">
                <a:cs typeface="B Nazanin" pitchFamily="2" charset="-78"/>
              </a:rPr>
              <a:t>بی رنگ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dirty="0" smtClean="0">
                <a:cs typeface="B Nazanin" pitchFamily="2" charset="-78"/>
              </a:rPr>
              <a:t>علت تشکیل کریستال :نقص آنزیمی(بار اول گزارش نمی شود) 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dirty="0" smtClean="0">
                <a:cs typeface="B Nazanin" pitchFamily="2" charset="-78"/>
              </a:rPr>
              <a:t>در اسید استیک حل نمی شود.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dirty="0" smtClean="0">
                <a:cs typeface="B Nazanin" pitchFamily="2" charset="-78"/>
              </a:rPr>
              <a:t>محلول در اسید کلریدریک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dirty="0" smtClean="0">
                <a:cs typeface="B Nazanin" pitchFamily="2" charset="-78"/>
              </a:rPr>
              <a:t>به ندرت در ادرارهای قلیایی دیده می شوند.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dirty="0" smtClean="0">
                <a:cs typeface="B Nazanin" pitchFamily="2" charset="-78"/>
              </a:rPr>
              <a:t>حضور این کریستال ها در ادرار با اهمیت و در موارد سیستینوز مادرزادی و نیز سنگهای ادراری دیده می شوند.</a:t>
            </a: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endParaRPr lang="fa-IR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400" b="1" dirty="0" smtClean="0">
                <a:cs typeface="B Nazanin" pitchFamily="2" charset="-78"/>
              </a:rPr>
              <a:t>تیروزین</a:t>
            </a:r>
            <a:endParaRPr lang="en-US" sz="4400" b="1" dirty="0">
              <a:cs typeface="B Nazanin" pitchFamily="2" charset="-78"/>
            </a:endParaRPr>
          </a:p>
        </p:txBody>
      </p:sp>
      <p:pic>
        <p:nvPicPr>
          <p:cNvPr id="5" name="Content Placeholder 4" descr="qtkwqLFjal2yab3DfWRN6w_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2286000"/>
            <a:ext cx="3048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DDFD-0EDB-48EB-9CE7-DED8730645A7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0" y="4572000"/>
            <a:ext cx="12432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http://macls.ir</a:t>
            </a:r>
            <a:endParaRPr lang="en-US" sz="1400" dirty="0"/>
          </a:p>
        </p:txBody>
      </p:sp>
      <p:pic>
        <p:nvPicPr>
          <p:cNvPr id="7" name="Picture 6" descr="tyrosine-crystals-in-uri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1" y="2286000"/>
            <a:ext cx="3200399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876800" y="4572000"/>
            <a:ext cx="20739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http://laboratoryinfo.com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990600" y="5334000"/>
            <a:ext cx="744947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lang="fa-IR" sz="2400" dirty="0" smtClean="0">
                <a:cs typeface="B Nazanin" pitchFamily="2" charset="-78"/>
              </a:rPr>
              <a:t>اغلب دربیماری های شدید کبد و اختلالات متابولیک ارثی مشاهده می شود.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400" dirty="0" smtClean="0">
                <a:cs typeface="B Nazanin" pitchFamily="2" charset="-78"/>
              </a:rPr>
              <a:t>در محلول قلیا و اسید ضعیف محلول 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400" dirty="0" smtClean="0">
                <a:cs typeface="B Nazanin" pitchFamily="2" charset="-78"/>
              </a:rPr>
              <a:t>در اتر و الکل نا محلول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400" b="1" dirty="0" smtClean="0">
                <a:cs typeface="B Nazanin" pitchFamily="2" charset="-78"/>
              </a:rPr>
              <a:t>لوسین</a:t>
            </a:r>
            <a:endParaRPr lang="en-US" sz="4400" b="1" dirty="0">
              <a:cs typeface="B Nazanin" pitchFamily="2" charset="-78"/>
            </a:endParaRPr>
          </a:p>
        </p:txBody>
      </p:sp>
      <p:pic>
        <p:nvPicPr>
          <p:cNvPr id="5" name="Content Placeholder 4" descr="unnamed-file-1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752600"/>
            <a:ext cx="34290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DDFD-0EDB-48EB-9CE7-DED8730645A7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95400" y="4191000"/>
            <a:ext cx="15055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http://pasteurlab.ir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leucine-crystal-in-urin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1752600"/>
            <a:ext cx="3343275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953000" y="4114800"/>
            <a:ext cx="19928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http://laboratoryinfo.com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62715" y="4800600"/>
            <a:ext cx="55867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lang="fa-IR" dirty="0" smtClean="0">
                <a:cs typeface="B Nazanin" pitchFamily="2" charset="-78"/>
              </a:rPr>
              <a:t>شبیه به قطره زرد روغن،کروی با دوایرمتحدالمرکز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dirty="0" smtClean="0">
                <a:cs typeface="B Nazanin" pitchFamily="2" charset="-78"/>
              </a:rPr>
              <a:t>ممکن است در یک نمونه ادرار کریستال لوسین و تیروزین با هم دیده شوند.</a:t>
            </a:r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400" b="1" dirty="0" smtClean="0">
                <a:cs typeface="B Nazanin" pitchFamily="2" charset="-78"/>
              </a:rPr>
              <a:t>کلسترول</a:t>
            </a:r>
            <a:endParaRPr lang="en-US" sz="4400" b="1" dirty="0">
              <a:cs typeface="B Nazanin" pitchFamily="2" charset="-78"/>
            </a:endParaRPr>
          </a:p>
        </p:txBody>
      </p:sp>
      <p:pic>
        <p:nvPicPr>
          <p:cNvPr id="5" name="Content Placeholder 4" descr="609-23049_0_201222_1252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0" y="1676400"/>
            <a:ext cx="3810000" cy="2533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DDFD-0EDB-48EB-9CE7-DED8730645A7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0" y="4191000"/>
            <a:ext cx="19104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https://www.labce.com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6855" y="4648200"/>
            <a:ext cx="688521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buFont typeface="Wingdings" pitchFamily="2" charset="2"/>
              <a:buChar char="Ø"/>
            </a:pPr>
            <a:endParaRPr lang="fa-IR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dirty="0" smtClean="0">
                <a:cs typeface="B Nazanin" pitchFamily="2" charset="-78"/>
              </a:rPr>
              <a:t>به شکل مستطیل با گوشه بریده.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dirty="0" smtClean="0">
                <a:cs typeface="B Nazanin" pitchFamily="2" charset="-78"/>
              </a:rPr>
              <a:t>اغلب با بلور های صفحه ای شکل مواد حاجب عکسبرداری اشتباه می شود.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dirty="0" smtClean="0">
                <a:cs typeface="B Nazanin" pitchFamily="2" charset="-78"/>
              </a:rPr>
              <a:t>در کلروفرم،اتر والکل بسیار محلول است.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dirty="0" smtClean="0">
                <a:cs typeface="B Nazanin" pitchFamily="2" charset="-78"/>
              </a:rPr>
              <a:t>اغلب در همراهی با اجسام چربی بیضوی</a:t>
            </a:r>
            <a:r>
              <a:rPr lang="en-US" dirty="0" smtClean="0">
                <a:cs typeface="B Nazanin" pitchFamily="2" charset="-78"/>
              </a:rPr>
              <a:t>(Oval Fat Body)</a:t>
            </a:r>
            <a:r>
              <a:rPr lang="fa-IR" dirty="0" smtClean="0">
                <a:cs typeface="B Nazanin" pitchFamily="2" charset="-78"/>
              </a:rPr>
              <a:t> و کست چربی مشاهده می شود.</a:t>
            </a:r>
          </a:p>
          <a:p>
            <a:pPr algn="r" rtl="1">
              <a:buFont typeface="Wingdings" pitchFamily="2" charset="2"/>
              <a:buChar char="Ø"/>
            </a:pPr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400" b="1" dirty="0" smtClean="0">
                <a:cs typeface="B Nazanin" pitchFamily="2" charset="-78"/>
              </a:rPr>
              <a:t>بیلی روبین</a:t>
            </a:r>
            <a:endParaRPr lang="en-US" sz="4400" b="1" dirty="0">
              <a:cs typeface="B Nazanin" pitchFamily="2" charset="-78"/>
            </a:endParaRPr>
          </a:p>
        </p:txBody>
      </p:sp>
      <p:pic>
        <p:nvPicPr>
          <p:cNvPr id="5" name="Content Placeholder 4" descr="unnamed-file-1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3810000"/>
            <a:ext cx="3276600" cy="2495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DDFD-0EDB-48EB-9CE7-DED8730645A7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47800" y="6248400"/>
            <a:ext cx="15055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http://pasteurlab.ir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62400" y="198120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lang="fa-IR" sz="2400" dirty="0" smtClean="0">
                <a:cs typeface="B Nazanin" pitchFamily="2" charset="-78"/>
              </a:rPr>
              <a:t>سوزنی و اندازه طولی کوچک در رنگهای قهوه ای و قرمز پررنگ .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400" dirty="0" smtClean="0">
                <a:cs typeface="B Nazanin" pitchFamily="2" charset="-78"/>
              </a:rPr>
              <a:t>به شکل قاصدکی کوچک.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400" dirty="0" smtClean="0">
                <a:cs typeface="B Nazanin" pitchFamily="2" charset="-78"/>
              </a:rPr>
              <a:t>در ادرار غیر نرمال دیده می شود.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400" dirty="0" smtClean="0">
                <a:cs typeface="B Nazanin" pitchFamily="2" charset="-78"/>
              </a:rPr>
              <a:t>تشکیل شده از بیلی روبین گونژوگه و زرد رنگ.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400" dirty="0" smtClean="0">
                <a:cs typeface="B Nazanin" pitchFamily="2" charset="-78"/>
              </a:rPr>
              <a:t>در اختلالات کبدی دیده می شود. </a:t>
            </a:r>
            <a:endParaRPr lang="en-US" sz="2400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400" b="1" dirty="0" smtClean="0">
                <a:cs typeface="B Nazanin" pitchFamily="2" charset="-78"/>
              </a:rPr>
              <a:t>سولفونامید</a:t>
            </a:r>
            <a:endParaRPr lang="en-US" sz="4400" b="1" dirty="0">
              <a:cs typeface="B Nazanin" pitchFamily="2" charset="-78"/>
            </a:endParaRPr>
          </a:p>
        </p:txBody>
      </p:sp>
      <p:pic>
        <p:nvPicPr>
          <p:cNvPr id="5" name="Content Placeholder 4" descr="unnamed-file-1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3429000"/>
            <a:ext cx="32004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DDFD-0EDB-48EB-9CE7-DED8730645A7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47800" y="5943600"/>
            <a:ext cx="16047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http://pasteurlab.ir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4114800" y="22860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lang="fa-IR" sz="2400" dirty="0" smtClean="0">
                <a:cs typeface="B Nazanin" pitchFamily="2" charset="-78"/>
              </a:rPr>
              <a:t>این کریستالها نیز بی رنگ یا قهوه ای بوده و به شکل خوشه های خیلی متراکم قابل مشاهده میباشند.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400" dirty="0" smtClean="0">
                <a:cs typeface="B Nazanin" pitchFamily="2" charset="-78"/>
              </a:rPr>
              <a:t>بادبزنی شکل</a:t>
            </a:r>
          </a:p>
          <a:p>
            <a:pPr algn="r" rtl="1">
              <a:buFont typeface="Wingdings" pitchFamily="2" charset="2"/>
              <a:buChar char="Ø"/>
            </a:pPr>
            <a:endParaRPr lang="en-US" sz="2400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400" b="1" dirty="0" smtClean="0">
                <a:cs typeface="B Nazanin" pitchFamily="2" charset="-78"/>
              </a:rPr>
              <a:t>کست ها(سیلندر ها)</a:t>
            </a:r>
            <a:endParaRPr lang="en-US" sz="4400" b="1" dirty="0">
              <a:cs typeface="B Nazanin" pitchFamily="2" charset="-78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DDFD-0EDB-48EB-9CE7-DED8730645A7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400" b="1" dirty="0" smtClean="0">
                <a:cs typeface="B Nazanin" pitchFamily="2" charset="-78"/>
              </a:rPr>
              <a:t>کست هیالین</a:t>
            </a:r>
            <a:endParaRPr lang="en-US" sz="4400" b="1" dirty="0">
              <a:cs typeface="B Nazanin" pitchFamily="2" charset="-78"/>
            </a:endParaRPr>
          </a:p>
        </p:txBody>
      </p:sp>
      <p:pic>
        <p:nvPicPr>
          <p:cNvPr id="5" name="Content Placeholder 4" descr="URIN0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3124200"/>
            <a:ext cx="3429000" cy="3151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DDFD-0EDB-48EB-9CE7-DED8730645A7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3000" y="6324600"/>
            <a:ext cx="21623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https://library.med.utah.edu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43400" y="1905000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endParaRPr lang="fa-IR" sz="2400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sz="2400" dirty="0" smtClean="0">
                <a:cs typeface="B Nazanin" pitchFamily="2" charset="-78"/>
              </a:rPr>
              <a:t>تشدید تشکیل کست هیالین در :</a:t>
            </a:r>
          </a:p>
          <a:p>
            <a:pPr algn="r" rtl="1"/>
            <a:r>
              <a:rPr lang="en-US" sz="2400" dirty="0" smtClean="0">
                <a:cs typeface="B Nazanin" pitchFamily="2" charset="-78"/>
              </a:rPr>
              <a:t>PH</a:t>
            </a:r>
            <a:r>
              <a:rPr lang="fa-IR" sz="2400" dirty="0" smtClean="0">
                <a:cs typeface="B Nazanin" pitchFamily="2" charset="-78"/>
              </a:rPr>
              <a:t> اسیدی،افزایش غلظت یونی و دفع پروتئین های ادراری.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400" dirty="0" smtClean="0">
                <a:cs typeface="B Nazanin" pitchFamily="2" charset="-78"/>
              </a:rPr>
              <a:t>کست ناشی از استرس.</a:t>
            </a:r>
            <a:endParaRPr lang="en-US" sz="2400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sz="2400" dirty="0" smtClean="0">
                <a:cs typeface="B Nazanin" pitchFamily="2" charset="-78"/>
              </a:rPr>
              <a:t>به تعدادکم در افراد سالم و بیشتر پس از ورزش و دویدن مسافت های طولانی.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400" dirty="0" smtClean="0">
                <a:cs typeface="B Nazanin" pitchFamily="2" charset="-78"/>
              </a:rPr>
              <a:t>گزارش سیلندر ها:شمارش با عدسی </a:t>
            </a: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fa-IR" sz="2400" dirty="0" smtClean="0">
                <a:cs typeface="B Nazanin" pitchFamily="2" charset="-78"/>
              </a:rPr>
              <a:t>،به صورت افزایش دوتایی مثلا </a:t>
            </a: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2-1</a:t>
            </a:r>
            <a:r>
              <a:rPr lang="fa-IR" sz="2400" dirty="0" smtClean="0">
                <a:cs typeface="B Nazanin" pitchFamily="2" charset="-78"/>
              </a:rPr>
              <a:t>.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400" dirty="0" smtClean="0">
                <a:cs typeface="B Nazanin" pitchFamily="2" charset="-78"/>
              </a:rPr>
              <a:t>نرمال: </a:t>
            </a: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2-0</a:t>
            </a:r>
            <a:r>
              <a:rPr lang="fa-IR" sz="2400" dirty="0" smtClean="0">
                <a:cs typeface="B Nazanin" pitchFamily="2" charset="-78"/>
              </a:rPr>
              <a:t> در هر میدان با بزرگنمایی </a:t>
            </a: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fa-IR" sz="2400" dirty="0" smtClean="0">
                <a:cs typeface="B Nazanin" pitchFamily="2" charset="-78"/>
              </a:rPr>
              <a:t>.</a:t>
            </a:r>
          </a:p>
          <a:p>
            <a:pPr algn="r" rtl="1">
              <a:buFont typeface="Wingdings" pitchFamily="2" charset="2"/>
              <a:buChar char="Ø"/>
            </a:pPr>
            <a:endParaRPr lang="fa-IR" sz="2400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endParaRPr lang="en-US" sz="2400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endParaRPr lang="fa-IR" sz="2400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endParaRPr lang="fa-IR" sz="2400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endParaRPr lang="en-US" sz="2400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400" b="1" dirty="0" smtClean="0">
                <a:cs typeface="B Nazanin" pitchFamily="2" charset="-78"/>
              </a:rPr>
              <a:t>کست گرانولار</a:t>
            </a:r>
            <a:endParaRPr lang="en-US" sz="4400" b="1" dirty="0">
              <a:cs typeface="B Nazanin" pitchFamily="2" charset="-78"/>
            </a:endParaRPr>
          </a:p>
        </p:txBody>
      </p:sp>
      <p:pic>
        <p:nvPicPr>
          <p:cNvPr id="5" name="Content Placeholder 4" descr="granular-ca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2057400"/>
            <a:ext cx="3124200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DDFD-0EDB-48EB-9CE7-DED8730645A7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3000" y="5181600"/>
            <a:ext cx="19928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http://laboratoryinfo.com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7000" y="1524000"/>
            <a:ext cx="6477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lang="fa-IR" sz="2000" dirty="0" smtClean="0">
                <a:cs typeface="B Nazanin" pitchFamily="2" charset="-78"/>
              </a:rPr>
              <a:t>منشا:سلول های اپیتلیال متراکم شده در مجاری ادراری و توبولی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000" dirty="0" smtClean="0">
                <a:cs typeface="B Nazanin" pitchFamily="2" charset="-78"/>
              </a:rPr>
              <a:t>دو نوع:</a:t>
            </a:r>
          </a:p>
          <a:p>
            <a:pPr algn="r" rtl="1"/>
            <a:r>
              <a:rPr lang="en-US" sz="2000" dirty="0" smtClean="0">
                <a:cs typeface="B Nazanin" pitchFamily="2" charset="-78"/>
              </a:rPr>
              <a:t>1</a:t>
            </a:r>
            <a:r>
              <a:rPr lang="fa-IR" sz="2000" dirty="0" smtClean="0">
                <a:cs typeface="B Nazanin" pitchFamily="2" charset="-78"/>
              </a:rPr>
              <a:t>-ظریف</a:t>
            </a:r>
            <a:r>
              <a:rPr lang="en-US" sz="2000" dirty="0" smtClean="0">
                <a:cs typeface="B Nazanin" pitchFamily="2" charset="-78"/>
              </a:rPr>
              <a:t>(fine) </a:t>
            </a:r>
          </a:p>
          <a:p>
            <a:pPr algn="r" rtl="1"/>
            <a:r>
              <a:rPr lang="fa-IR" sz="2000" dirty="0" smtClean="0">
                <a:cs typeface="B Nazanin" pitchFamily="2" charset="-78"/>
              </a:rPr>
              <a:t>2-خشن </a:t>
            </a:r>
            <a:r>
              <a:rPr lang="en-US" sz="2000" dirty="0" smtClean="0">
                <a:cs typeface="B Nazanin" pitchFamily="2" charset="-78"/>
              </a:rPr>
              <a:t>(coarse)</a:t>
            </a:r>
            <a:endParaRPr lang="fa-IR" sz="2000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sz="2000" dirty="0" smtClean="0">
                <a:cs typeface="B Nazanin" pitchFamily="2" charset="-78"/>
              </a:rPr>
              <a:t>کست ناشی از استرس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000" dirty="0" smtClean="0">
                <a:cs typeface="B Nazanin" pitchFamily="2" charset="-78"/>
              </a:rPr>
              <a:t>مخلوط شدن پروتئین تام هورسفال با پروتئین های آلبومین،گلوبولین،میوگلوبین،هموگلوبین،پروتئین بنس</a:t>
            </a:r>
          </a:p>
          <a:p>
            <a:pPr algn="r" rtl="1"/>
            <a:r>
              <a:rPr lang="fa-IR" sz="2000" dirty="0" smtClean="0">
                <a:cs typeface="B Nazanin" pitchFamily="2" charset="-78"/>
              </a:rPr>
              <a:t> جونز،ایجاد رسوب گرانول می کند که نتیجه آن کست</a:t>
            </a:r>
          </a:p>
          <a:p>
            <a:pPr algn="r" rtl="1"/>
            <a:r>
              <a:rPr lang="fa-IR" sz="2000" dirty="0" smtClean="0">
                <a:cs typeface="B Nazanin" pitchFamily="2" charset="-78"/>
              </a:rPr>
              <a:t> گرانولار است.   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000" dirty="0" smtClean="0">
                <a:cs typeface="B Nazanin" pitchFamily="2" charset="-78"/>
              </a:rPr>
              <a:t>منشا گرانول ها:</a:t>
            </a:r>
          </a:p>
          <a:p>
            <a:pPr algn="r" rtl="1"/>
            <a:r>
              <a:rPr lang="fa-IR" sz="2000" dirty="0" smtClean="0">
                <a:cs typeface="B Nazanin" pitchFamily="2" charset="-78"/>
              </a:rPr>
              <a:t>1-این سیلندر ممكن است در نتیجه دژنره شدن گلبولهای</a:t>
            </a:r>
          </a:p>
          <a:p>
            <a:pPr algn="r" rtl="1"/>
            <a:r>
              <a:rPr lang="fa-IR" sz="2000" dirty="0" smtClean="0">
                <a:cs typeface="B Nazanin" pitchFamily="2" charset="-78"/>
              </a:rPr>
              <a:t> سفید یا سلولهای اپیتلیال باشد.</a:t>
            </a:r>
          </a:p>
          <a:p>
            <a:pPr algn="r" rtl="1"/>
            <a:r>
              <a:rPr lang="fa-IR" sz="2000" dirty="0" smtClean="0">
                <a:cs typeface="B Nazanin" pitchFamily="2" charset="-78"/>
              </a:rPr>
              <a:t>2-تجمع پروتئین های پلاسما</a:t>
            </a:r>
          </a:p>
          <a:p>
            <a:pPr algn="r" rtl="1"/>
            <a:r>
              <a:rPr lang="fa-IR" sz="2000" dirty="0" smtClean="0">
                <a:cs typeface="B Nazanin" pitchFamily="2" charset="-78"/>
              </a:rPr>
              <a:t>3-رسوب املاح و لیزوزوم ها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000" dirty="0" smtClean="0">
                <a:cs typeface="B Nazanin" pitchFamily="2" charset="-78"/>
              </a:rPr>
              <a:t>بیماری های مزمن كلیوی ،عفونت های ادراری ،</a:t>
            </a:r>
          </a:p>
          <a:p>
            <a:pPr algn="r" rtl="1"/>
            <a:r>
              <a:rPr lang="fa-IR" sz="2000" dirty="0" smtClean="0">
                <a:cs typeface="B Nazanin" pitchFamily="2" charset="-78"/>
              </a:rPr>
              <a:t> نارسایی های حاد كلیوی و در مرحله بهبودی بیمار</a:t>
            </a:r>
          </a:p>
          <a:p>
            <a:pPr algn="r" rtl="1"/>
            <a:r>
              <a:rPr lang="fa-IR" sz="2000" dirty="0" smtClean="0">
                <a:cs typeface="B Nazanin" pitchFamily="2" charset="-78"/>
              </a:rPr>
              <a:t> دیده می شود.</a:t>
            </a:r>
            <a:endParaRPr lang="en-US" sz="2000" dirty="0" smtClean="0">
              <a:cs typeface="B Nazanin" pitchFamily="2" charset="-78"/>
            </a:endParaRPr>
          </a:p>
          <a:p>
            <a:pPr algn="r" rtl="1"/>
            <a:endParaRPr lang="en-US" sz="2000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4400" b="1" dirty="0" smtClean="0">
                <a:cs typeface="B Nazanin" pitchFamily="2" charset="-78"/>
              </a:rPr>
              <a:t>کست مومی</a:t>
            </a:r>
            <a:endParaRPr lang="en-US" sz="4400" b="1" dirty="0">
              <a:cs typeface="B Nazanin" pitchFamily="2" charset="-78"/>
            </a:endParaRPr>
          </a:p>
        </p:txBody>
      </p:sp>
      <p:pic>
        <p:nvPicPr>
          <p:cNvPr id="5" name="Content Placeholder 4" descr="waxy_casts_2-13F5F591878665982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828800"/>
            <a:ext cx="304800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DDFD-0EDB-48EB-9CE7-DED8730645A7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3000" y="4724400"/>
            <a:ext cx="17652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http://pisanieprac.info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14800" y="160020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lang="fa-IR" sz="2000" dirty="0" smtClean="0">
                <a:cs typeface="B Nazanin" pitchFamily="2" charset="-78"/>
              </a:rPr>
              <a:t>منشا:پروتئین تام هورسفال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000" dirty="0" smtClean="0">
                <a:cs typeface="B Nazanin" pitchFamily="2" charset="-78"/>
              </a:rPr>
              <a:t>همانند کست هیالین دارای ظاهری شفاف است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000" dirty="0" smtClean="0">
                <a:cs typeface="B Nazanin" pitchFamily="2" charset="-78"/>
              </a:rPr>
              <a:t>رنگ اش کمی تیره از کست هیالین  و طوری است که راحت تر میتوان انرا تشخیص داد.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000" dirty="0" smtClean="0">
                <a:cs typeface="B Nazanin" pitchFamily="2" charset="-78"/>
              </a:rPr>
              <a:t>شکل :مستطیلی طویل و پهن.گاهی بر پیکره ی این کست ها پارگی هایی مشاهده میشود که باعث میشود کست ها به چند تکه تقسیم شوند مشاهده میشود.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000" dirty="0" smtClean="0">
                <a:cs typeface="B Nazanin" pitchFamily="2" charset="-78"/>
              </a:rPr>
              <a:t>بیشتر در افرادی که دیالیز میشوند(بدلیل نارسایی مزمن کلیه) دیده میشود.همچنین در ناهنجاریهای گلومرولی از قبیل عفونت های شدید و افرادی که به دلیل بیماری دیابت یا فشار خون نفرونهای کلیوی انها دچار اختلال و اسیب شده </a:t>
            </a:r>
            <a:r>
              <a:rPr lang="fa-IR" sz="2000" smtClean="0">
                <a:cs typeface="B Nazanin" pitchFamily="2" charset="-78"/>
              </a:rPr>
              <a:t>است.</a:t>
            </a:r>
            <a:endParaRPr lang="fa-IR" sz="2000" dirty="0" smtClean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a-IR" sz="4400" b="1" dirty="0">
                <a:cs typeface="B Nazanin" pitchFamily="2" charset="-78"/>
              </a:rPr>
              <a:t>برسی ماکروسکوپی یا </a:t>
            </a:r>
            <a:r>
              <a:rPr lang="fa-IR" sz="4400" b="1" dirty="0" smtClean="0">
                <a:cs typeface="B Nazanin" pitchFamily="2" charset="-78"/>
              </a:rPr>
              <a:t>بررسی </a:t>
            </a:r>
            <a:r>
              <a:rPr lang="fa-IR" sz="4400" b="1" dirty="0">
                <a:cs typeface="B Nazanin" pitchFamily="2" charset="-78"/>
              </a:rPr>
              <a:t>بیوشیمیایی</a:t>
            </a:r>
            <a:endParaRPr lang="en-US" sz="4400" b="1" dirty="0">
              <a:cs typeface="B Nazanin" pitchFamily="2" charset="-7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066800" y="2438400"/>
          <a:ext cx="786765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DDFD-0EDB-48EB-9CE7-DED8730645A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400" b="1" dirty="0" smtClean="0">
                <a:cs typeface="B Nazanin" pitchFamily="2" charset="-78"/>
              </a:rPr>
              <a:t>کست چربی</a:t>
            </a:r>
            <a:endParaRPr lang="en-US" sz="4400" b="1" dirty="0">
              <a:cs typeface="B Nazanin" pitchFamily="2" charset="-78"/>
            </a:endParaRPr>
          </a:p>
        </p:txBody>
      </p:sp>
      <p:pic>
        <p:nvPicPr>
          <p:cNvPr id="5" name="Content Placeholder 4" descr="fatty-cast-in-uri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3429000"/>
            <a:ext cx="3429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DDFD-0EDB-48EB-9CE7-DED8730645A7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19200" y="6400800"/>
            <a:ext cx="19928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http://laboratoryinfo.com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43400" y="1600200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lang="fa-IR" sz="2400" dirty="0" smtClean="0">
                <a:cs typeface="B Nazanin" pitchFamily="2" charset="-78"/>
              </a:rPr>
              <a:t>ماتریکس پروتئین که روی آن ذرات آزاد چربی قرار می گیرند.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400" dirty="0" smtClean="0">
                <a:cs typeface="B Nazanin" pitchFamily="2" charset="-78"/>
              </a:rPr>
              <a:t>رنگ کست : قهوه ای تیره بود.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400" dirty="0" smtClean="0">
                <a:cs typeface="B Nazanin" pitchFamily="2" charset="-78"/>
              </a:rPr>
              <a:t>بیشتر این چربی در کست هایی مانند هیالین و گرانولار جای گرفته اند.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400" dirty="0" smtClean="0">
                <a:cs typeface="B Nazanin" pitchFamily="2" charset="-78"/>
              </a:rPr>
              <a:t> بیماری کم کاری تیروئید،ناهنجاریهای توبولهای کلیوی و نفرون ها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400" dirty="0" smtClean="0">
                <a:cs typeface="B Nazanin" pitchFamily="2" charset="-78"/>
              </a:rPr>
              <a:t> توجه بیشتر به ماترکیس کست ها باشد نه محتوای چربی آن ها . وجود آن نشان دهنده لیپیداوریا است و از اهمیت بالینی خاصی برخوردار نیست .</a:t>
            </a:r>
            <a:endParaRPr lang="en-US" sz="2400" dirty="0" smtClean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RBC</a:t>
            </a:r>
            <a:r>
              <a:rPr lang="en-US" sz="4400" b="1" dirty="0" smtClean="0">
                <a:cs typeface="B Nazanin" pitchFamily="2" charset="-78"/>
              </a:rPr>
              <a:t> </a:t>
            </a:r>
            <a:r>
              <a:rPr lang="fa-IR" sz="4400" b="1" dirty="0" smtClean="0">
                <a:cs typeface="B Nazanin" pitchFamily="2" charset="-78"/>
              </a:rPr>
              <a:t>کست</a:t>
            </a:r>
            <a:endParaRPr lang="en-US" sz="4400" b="1" dirty="0">
              <a:cs typeface="B Nazanin" pitchFamily="2" charset="-78"/>
            </a:endParaRPr>
          </a:p>
        </p:txBody>
      </p:sp>
      <p:pic>
        <p:nvPicPr>
          <p:cNvPr id="8" name="Content Placeholder 7" descr="c190p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3429000"/>
            <a:ext cx="3200400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DDFD-0EDB-48EB-9CE7-DED8730645A7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90600" y="655022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https://medical-dictionary.thefreedictionary.com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67200" y="190500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lang="fa-IR" dirty="0" smtClean="0">
                <a:cs typeface="B Nazanin" pitchFamily="2" charset="-78"/>
              </a:rPr>
              <a:t>مشخصه خونریزی درون نفرون.</a:t>
            </a:r>
            <a:endParaRPr lang="en-US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dirty="0" smtClean="0">
                <a:cs typeface="B Nazanin" pitchFamily="2" charset="-78"/>
              </a:rPr>
              <a:t>یک سوم سیلندر تا کل آن پر شود:کست </a:t>
            </a:r>
            <a:r>
              <a:rPr lang="en-US" dirty="0" smtClean="0">
                <a:cs typeface="B Nazanin" pitchFamily="2" charset="-78"/>
              </a:rPr>
              <a:t>RBC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dirty="0" smtClean="0">
                <a:cs typeface="B Nazanin" pitchFamily="2" charset="-78"/>
              </a:rPr>
              <a:t>آسیب های گلومرولی به اریتروسیتها اجازه می دهند که به درون توبول آزاد شده اگر در آنجا به طور همزمان پروتئینوری و شرایط مطلوب هم وجود داشت باشد کست های اریتروسیتی در نفرون انتهایی به وجود خواهند آمد.</a:t>
            </a:r>
            <a:endParaRPr lang="en-US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dirty="0" smtClean="0">
                <a:cs typeface="B Nazanin" pitchFamily="2" charset="-78"/>
              </a:rPr>
              <a:t>اختلالات پاتولوژیکی که در آنها کست های اریتروسیتی در رسوب ادرار ظاهر میشود شامل:</a:t>
            </a:r>
          </a:p>
          <a:p>
            <a:pPr algn="r"/>
            <a:r>
              <a:rPr lang="fa-IR" dirty="0" smtClean="0">
                <a:cs typeface="B Nazanin" pitchFamily="2" charset="-78"/>
              </a:rPr>
              <a:t>گلومرولونفریت های حاد ،نفروپاتی ،اندوکاردیت باکتریایی تحت حاد و انفارکتوس کلیوی هستند.</a:t>
            </a:r>
          </a:p>
          <a:p>
            <a:pPr algn="r" rtl="1">
              <a:buFont typeface="Wingdings" pitchFamily="2" charset="2"/>
              <a:buChar char="Ø"/>
            </a:pPr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WBC</a:t>
            </a:r>
            <a:r>
              <a:rPr lang="fa-IR" sz="4400" b="1" dirty="0" smtClean="0">
                <a:cs typeface="B Nazanin" pitchFamily="2" charset="-78"/>
              </a:rPr>
              <a:t> کست </a:t>
            </a:r>
            <a:endParaRPr lang="en-US" sz="4400" b="1" dirty="0">
              <a:cs typeface="B Nazanin" pitchFamily="2" charset="-78"/>
            </a:endParaRPr>
          </a:p>
        </p:txBody>
      </p:sp>
      <p:pic>
        <p:nvPicPr>
          <p:cNvPr id="5" name="Content Placeholder 4" descr="White-blood-cells-casts-pictures-728x3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3657600"/>
            <a:ext cx="342900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DDFD-0EDB-48EB-9CE7-DED8730645A7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3000" y="6550223"/>
            <a:ext cx="14558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http://pulpbits.net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213360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lang="fa-IR" sz="2400" dirty="0" smtClean="0">
                <a:cs typeface="B Nazanin" pitchFamily="2" charset="-78"/>
              </a:rPr>
              <a:t>کست های لکوسیتی در صورتی که هنوز تحلیل شروع نشده باشد اغلب هسته های چند لوبه آنها دیده می</a:t>
            </a:r>
            <a:r>
              <a:rPr lang="en-US" sz="2400" dirty="0" smtClean="0">
                <a:cs typeface="B Nazanin" pitchFamily="2" charset="-78"/>
              </a:rPr>
              <a:t> </a:t>
            </a:r>
            <a:r>
              <a:rPr lang="fa-IR" sz="2400" dirty="0" smtClean="0">
                <a:cs typeface="B Nazanin" pitchFamily="2" charset="-78"/>
              </a:rPr>
              <a:t>شود.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400" dirty="0" smtClean="0">
                <a:cs typeface="B Nazanin" pitchFamily="2" charset="-78"/>
              </a:rPr>
              <a:t>به علت عفونت یا هر دلیل دیگری که در مجاری ادراری حضور داشته باشند(یک سوم یا کل سیلندر)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400" dirty="0" smtClean="0">
                <a:cs typeface="B Nazanin" pitchFamily="2" charset="-78"/>
              </a:rPr>
              <a:t>معمولی ترین بیماری در این دسته پیلونفریت می</a:t>
            </a:r>
            <a:r>
              <a:rPr lang="en-US" sz="2400" dirty="0" smtClean="0">
                <a:cs typeface="B Nazanin" pitchFamily="2" charset="-78"/>
              </a:rPr>
              <a:t> </a:t>
            </a:r>
            <a:r>
              <a:rPr lang="fa-IR" sz="2400" dirty="0" smtClean="0">
                <a:cs typeface="B Nazanin" pitchFamily="2" charset="-78"/>
              </a:rPr>
              <a:t>باشد.</a:t>
            </a:r>
            <a:endParaRPr lang="en-US" sz="2400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endParaRPr lang="fa-IR" sz="2400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400" b="1" dirty="0" smtClean="0">
                <a:cs typeface="B Nazanin" pitchFamily="2" charset="-78"/>
              </a:rPr>
              <a:t>کست اپیتلیال</a:t>
            </a:r>
            <a:endParaRPr lang="en-US" sz="4400" b="1" dirty="0">
              <a:cs typeface="B Nazanin" pitchFamily="2" charset="-78"/>
            </a:endParaRPr>
          </a:p>
        </p:txBody>
      </p:sp>
      <p:pic>
        <p:nvPicPr>
          <p:cNvPr id="5" name="Content Placeholder 4" descr="609-3279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2057400"/>
            <a:ext cx="335280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DDFD-0EDB-48EB-9CE7-DED8730645A7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4724400"/>
            <a:ext cx="19104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https://www.labce.com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205740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lang="fa-IR" sz="2400" dirty="0" smtClean="0">
                <a:cs typeface="B Nazanin" pitchFamily="2" charset="-78"/>
              </a:rPr>
              <a:t>حضور در: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fa-IR" sz="2400" dirty="0" smtClean="0">
                <a:cs typeface="B Nazanin" pitchFamily="2" charset="-78"/>
              </a:rPr>
              <a:t>نکروز حاد توبولی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fa-IR" sz="2400" dirty="0" smtClean="0">
                <a:cs typeface="B Nazanin" pitchFamily="2" charset="-78"/>
              </a:rPr>
              <a:t>عفونت های ویروسی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fa-IR" sz="2400" dirty="0" smtClean="0">
                <a:cs typeface="B Nazanin" pitchFamily="2" charset="-78"/>
              </a:rPr>
              <a:t>مسمومیت با فلزات سنگین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fa-IR" sz="2400" dirty="0" smtClean="0">
                <a:cs typeface="B Nazanin" pitchFamily="2" charset="-78"/>
              </a:rPr>
              <a:t>رد حاد پیوند کلیه پس از سه روز جراحی</a:t>
            </a:r>
          </a:p>
          <a:p>
            <a:pPr marL="342900" indent="-342900" algn="r" rtl="1">
              <a:buFont typeface="+mj-lt"/>
              <a:buAutoNum type="arabicPeriod"/>
            </a:pPr>
            <a:endParaRPr lang="fa-IR" sz="2400" dirty="0" smtClean="0">
              <a:cs typeface="B Nazanin" pitchFamily="2" charset="-78"/>
            </a:endParaRPr>
          </a:p>
          <a:p>
            <a:pPr marL="342900" indent="-342900" algn="r" rtl="1">
              <a:buFont typeface="Wingdings" pitchFamily="2" charset="2"/>
              <a:buChar char="Ø"/>
            </a:pPr>
            <a:r>
              <a:rPr lang="fa-IR" sz="2400" dirty="0" smtClean="0">
                <a:cs typeface="B Nazanin" pitchFamily="2" charset="-78"/>
              </a:rPr>
              <a:t>افتراق کست رنال اپیتلیال از کست گلبول سفید:</a:t>
            </a:r>
          </a:p>
          <a:p>
            <a:pPr marL="342900" indent="-342900" algn="r" rtl="1"/>
            <a:r>
              <a:rPr lang="fa-IR" sz="2400" dirty="0" smtClean="0">
                <a:cs typeface="B Nazanin" pitchFamily="2" charset="-78"/>
              </a:rPr>
              <a:t>رنگ آمیزی پاپانیکولا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Mixed</a:t>
            </a:r>
            <a:r>
              <a:rPr lang="fa-IR" sz="4400" b="1" dirty="0" smtClean="0">
                <a:cs typeface="B Nazanin" pitchFamily="2" charset="-78"/>
              </a:rPr>
              <a:t> کست </a:t>
            </a:r>
            <a:endParaRPr lang="en-US" sz="4400" b="1" dirty="0">
              <a:cs typeface="B Nazanin" pitchFamily="2" charset="-78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352800"/>
            <a:ext cx="30480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DDFD-0EDB-48EB-9CE7-DED8730645A7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05000" y="5791200"/>
            <a:ext cx="21955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https://www.slideshare.net</a:t>
            </a:r>
            <a:endParaRPr lang="en-US" sz="1400" dirty="0"/>
          </a:p>
        </p:txBody>
      </p:sp>
      <p:pic>
        <p:nvPicPr>
          <p:cNvPr id="7" name="Picture 6" descr="mixed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4038600"/>
            <a:ext cx="29718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5486400" y="6324600"/>
            <a:ext cx="23993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http://medlabtech.blogfa.com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4114800" y="14478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fa-IR" sz="2400" dirty="0" smtClean="0">
                <a:cs typeface="B Nazanin" pitchFamily="2" charset="-78"/>
              </a:rPr>
              <a:t>تراکم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RBC</a:t>
            </a:r>
            <a:r>
              <a:rPr lang="fa-IR" sz="2400" dirty="0" smtClean="0">
                <a:cs typeface="B Nazanin" pitchFamily="2" charset="-78"/>
              </a:rPr>
              <a:t> و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WBC</a:t>
            </a:r>
            <a:r>
              <a:rPr lang="fa-IR" sz="2400" dirty="0" smtClean="0">
                <a:cs typeface="B Nazanin" pitchFamily="2" charset="-78"/>
              </a:rPr>
              <a:t> در کست هیالین.(یا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WBC</a:t>
            </a:r>
            <a:r>
              <a:rPr lang="fa-IR" sz="2400" dirty="0" smtClean="0">
                <a:cs typeface="B Nazanin" pitchFamily="2" charset="-78"/>
              </a:rPr>
              <a:t> و اپیتلیال،اجزای غیر سلولی با اجزای سلولی)</a:t>
            </a:r>
          </a:p>
          <a:p>
            <a:pPr algn="r" rtl="1"/>
            <a:r>
              <a:rPr lang="fa-IR" sz="2400" dirty="0" smtClean="0">
                <a:cs typeface="B Nazanin" pitchFamily="2" charset="-78"/>
              </a:rPr>
              <a:t>بیانگر حضور مشکل کلیوی در ناحیه توبول ها.</a:t>
            </a:r>
          </a:p>
          <a:p>
            <a:pPr algn="r" rtl="1"/>
            <a:endParaRPr lang="en-US" sz="2400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20141106185423-5-powerful-ways-give-thanks-your-people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5709" y="1447800"/>
            <a:ext cx="7198131" cy="48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DDFD-0EDB-48EB-9CE7-DED8730645A7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400" b="1" dirty="0" smtClean="0"/>
              <a:t>نوار ادراری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lang="fa-IR" sz="2400" dirty="0" smtClean="0">
                <a:cs typeface="B Nazanin" pitchFamily="2" charset="-78"/>
              </a:rPr>
              <a:t>نگهداری ظرف نوار ها در جای</a:t>
            </a:r>
          </a:p>
          <a:p>
            <a:pPr algn="r" rtl="1">
              <a:buNone/>
            </a:pPr>
            <a:r>
              <a:rPr lang="fa-IR" sz="2400" dirty="0" smtClean="0">
                <a:cs typeface="B Nazanin" pitchFamily="2" charset="-78"/>
              </a:rPr>
              <a:t> خشک و خنک و نه در یخچال.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400" dirty="0" smtClean="0">
                <a:cs typeface="B Nazanin" pitchFamily="2" charset="-78"/>
              </a:rPr>
              <a:t>از قرار دادن نوار ها در محلی که</a:t>
            </a:r>
          </a:p>
          <a:p>
            <a:pPr algn="r" rtl="1">
              <a:buNone/>
            </a:pPr>
            <a:r>
              <a:rPr lang="fa-IR" sz="2400" dirty="0" smtClean="0">
                <a:cs typeface="B Nazanin" pitchFamily="2" charset="-78"/>
              </a:rPr>
              <a:t> بخار اسید و مواد قلیایی دارد اجتناب شود.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400" dirty="0" smtClean="0">
                <a:cs typeface="B Nazanin" pitchFamily="2" charset="-78"/>
              </a:rPr>
              <a:t>ادرار بیش از 30 دقیقه نماند.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400" dirty="0" smtClean="0">
                <a:cs typeface="B Nazanin" pitchFamily="2" charset="-78"/>
              </a:rPr>
              <a:t>ادرار کاملا مخلوط شده و</a:t>
            </a:r>
          </a:p>
          <a:p>
            <a:pPr algn="r" rtl="1">
              <a:buNone/>
            </a:pPr>
            <a:r>
              <a:rPr lang="fa-IR" sz="2400" dirty="0" smtClean="0">
                <a:cs typeface="B Nazanin" pitchFamily="2" charset="-78"/>
              </a:rPr>
              <a:t> غیر سانتریفوژ شده با نوار تست می گردد.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400" dirty="0" smtClean="0">
                <a:cs typeface="B Nazanin" pitchFamily="2" charset="-78"/>
              </a:rPr>
              <a:t>خروج سریع نوار از ادرار.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400" dirty="0" smtClean="0">
                <a:cs typeface="B Nazanin" pitchFamily="2" charset="-78"/>
              </a:rPr>
              <a:t>ادرار اضافی از نوار پاک شود.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DDFD-0EDB-48EB-9CE7-DED8730645A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Content Placeholder 8" descr="1-1024x6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362200"/>
            <a:ext cx="36576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1219200" y="6248400"/>
            <a:ext cx="13452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http://remedic.ir</a:t>
            </a:r>
            <a:endParaRPr lang="en-US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400" b="1" dirty="0" smtClean="0">
                <a:cs typeface="B Nazanin" pitchFamily="2" charset="-78"/>
              </a:rPr>
              <a:t>گلوکز</a:t>
            </a:r>
            <a:endParaRPr lang="en-US" sz="4400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219200"/>
            <a:ext cx="7498080" cy="4953000"/>
          </a:xfrm>
        </p:spPr>
        <p:txBody>
          <a:bodyPr>
            <a:noAutofit/>
          </a:bodyPr>
          <a:lstStyle/>
          <a:p>
            <a:pPr algn="r" rtl="1"/>
            <a:r>
              <a:rPr lang="fa-IR" sz="2000" dirty="0">
                <a:cs typeface="B Nazanin" pitchFamily="2" charset="-78"/>
              </a:rPr>
              <a:t>توسط دو واکنش آنزیمی انجام می شود </a:t>
            </a:r>
            <a:r>
              <a:rPr lang="fa-IR" sz="2000" dirty="0" smtClean="0">
                <a:cs typeface="B Nazanin" pitchFamily="2" charset="-78"/>
              </a:rPr>
              <a:t>:</a:t>
            </a:r>
          </a:p>
          <a:p>
            <a:pPr algn="r" rtl="1">
              <a:buNone/>
            </a:pPr>
            <a:r>
              <a:rPr lang="fa-IR" sz="2000" dirty="0" smtClean="0">
                <a:cs typeface="B Nazanin" pitchFamily="2" charset="-78"/>
              </a:rPr>
              <a:t>1- گلوکز اکسیداز</a:t>
            </a:r>
          </a:p>
          <a:p>
            <a:pPr algn="r" rtl="1">
              <a:buNone/>
            </a:pPr>
            <a:r>
              <a:rPr lang="fa-IR" sz="2000" dirty="0" smtClean="0">
                <a:cs typeface="B Nazanin" pitchFamily="2" charset="-78"/>
              </a:rPr>
              <a:t>2- پراکسیداز</a:t>
            </a:r>
          </a:p>
          <a:p>
            <a:pPr algn="r" rtl="1"/>
            <a:r>
              <a:rPr lang="fa-IR" sz="2000" dirty="0" smtClean="0">
                <a:cs typeface="B Nazanin" pitchFamily="2" charset="-78"/>
              </a:rPr>
              <a:t>رنگ از محدوده سبز تا قهوه ای</a:t>
            </a:r>
          </a:p>
          <a:p>
            <a:pPr algn="r" rtl="1"/>
            <a:r>
              <a:rPr lang="fa-IR" sz="2000" dirty="0" smtClean="0">
                <a:cs typeface="B Nazanin" pitchFamily="2" charset="-78"/>
              </a:rPr>
              <a:t>روش اکسیدازفقط </a:t>
            </a:r>
            <a:r>
              <a:rPr lang="fa-IR" sz="2000" dirty="0">
                <a:cs typeface="B Nazanin" pitchFamily="2" charset="-78"/>
              </a:rPr>
              <a:t>گلوکز را اندازه گیری می </a:t>
            </a:r>
            <a:r>
              <a:rPr lang="fa-IR" sz="2000" dirty="0" smtClean="0">
                <a:cs typeface="B Nazanin" pitchFamily="2" charset="-78"/>
              </a:rPr>
              <a:t>کند</a:t>
            </a:r>
            <a:r>
              <a:rPr lang="en-US" sz="2000" dirty="0" smtClean="0">
                <a:cs typeface="B Nazanin" pitchFamily="2" charset="-78"/>
              </a:rPr>
              <a:t>.</a:t>
            </a:r>
          </a:p>
          <a:p>
            <a:pPr algn="r" rtl="1"/>
            <a:r>
              <a:rPr lang="fa-IR" sz="2000" dirty="0" smtClean="0">
                <a:cs typeface="B Nazanin" pitchFamily="2" charset="-78"/>
              </a:rPr>
              <a:t>تست بندیکت : شناسایی سایر قند های احیا کننده.</a:t>
            </a:r>
          </a:p>
          <a:p>
            <a:pPr algn="r" rtl="1">
              <a:buNone/>
            </a:pPr>
            <a:endParaRPr lang="fa-IR" sz="2000" dirty="0" smtClean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DDFD-0EDB-48EB-9CE7-DED8730645A7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1295400" y="3637280"/>
          <a:ext cx="7499350" cy="27635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749675"/>
                <a:gridCol w="37496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1800" b="0" dirty="0" smtClean="0"/>
                        <a:t>سدیم فلوراید</a:t>
                      </a:r>
                      <a:endParaRPr lang="en-US" sz="1800" b="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b="0" dirty="0" smtClean="0"/>
                        <a:t>جلوگیری از واکنش های آنزیمی: منفی کاذب</a:t>
                      </a:r>
                      <a:endParaRPr lang="en-US" sz="1800" b="0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 smtClean="0"/>
                        <a:t>اجسام کتونی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اغلب واکنش رنگی مثبت نوار را به تاخیر می اندازد.</a:t>
                      </a:r>
                      <a:endParaRPr lang="en-US" sz="1800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 smtClean="0"/>
                        <a:t>ال دوپا در میزان زیاد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امکان منفی کردن جواب</a:t>
                      </a:r>
                      <a:endParaRPr lang="en-US" sz="1800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 smtClean="0"/>
                        <a:t>کمتر بودن وزن مخصوص ادرار(محیط شبیه آب)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قند ادرار بیشتر از میزان واقعی</a:t>
                      </a:r>
                      <a:endParaRPr lang="en-US" sz="1800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 smtClean="0"/>
                        <a:t>آسکوربیک اسید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/>
                        <a:t>منفی کاذب</a:t>
                      </a:r>
                      <a:endParaRPr lang="en-US" sz="1800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داروی حاجب عکسبرداری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مانع از واکنش قند با نوار ادراری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4000" b="1" dirty="0" smtClean="0">
                <a:cs typeface="B Nazanin" pitchFamily="2" charset="-78"/>
              </a:rPr>
              <a:t>تطابق قند خون با ادرار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lang="fa-IR" sz="2400" dirty="0" smtClean="0"/>
              <a:t>قند خون نرمال اما عدم توانایی کلیه در بازجذب قند.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400" dirty="0" smtClean="0"/>
              <a:t>مصرف انسولین خوراکی،عدم کفایت دارو یا مناسب نبودن دارو.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400" dirty="0" smtClean="0"/>
              <a:t>عدم مصرف دارو توسط بیمار.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400" dirty="0" smtClean="0"/>
              <a:t>عدم اطلاع بیمار از بیماری و مراجعه برای اولین بار به آزمایشگاه.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DDFD-0EDB-48EB-9CE7-DED8730645A7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/>
        </p:nvGraphicFramePr>
        <p:xfrm>
          <a:off x="1371600" y="3581400"/>
          <a:ext cx="7499346" cy="2286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749673"/>
                <a:gridCol w="374967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Nazanin" pitchFamily="2" charset="-78"/>
                        </a:rPr>
                        <a:t>قند ادرار</a:t>
                      </a:r>
                      <a:endParaRPr lang="en-US" sz="2400" dirty="0">
                        <a:cs typeface="B Nazanin" pitchFamily="2" charset="-78"/>
                      </a:endParaRPr>
                    </a:p>
                  </a:txBody>
                  <a:tcPr marL="83325" marR="833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Nazanin" pitchFamily="2" charset="-78"/>
                        </a:rPr>
                        <a:t>قند خون</a:t>
                      </a:r>
                      <a:endParaRPr lang="en-US" sz="2400" dirty="0">
                        <a:cs typeface="B Nazanin" pitchFamily="2" charset="-78"/>
                      </a:endParaRPr>
                    </a:p>
                  </a:txBody>
                  <a:tcPr marL="83325" marR="83325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cs typeface="+mn-cs"/>
                        </a:rPr>
                        <a:t>Trace</a:t>
                      </a:r>
                      <a:endParaRPr lang="en-US" sz="2400" dirty="0">
                        <a:cs typeface="+mn-cs"/>
                      </a:endParaRPr>
                    </a:p>
                  </a:txBody>
                  <a:tcPr marL="83325" marR="833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+mn-cs"/>
                        </a:rPr>
                        <a:t>تا200</a:t>
                      </a:r>
                      <a:r>
                        <a:rPr lang="en-US" sz="2400" baseline="0" dirty="0" smtClean="0">
                          <a:cs typeface="+mn-cs"/>
                        </a:rPr>
                        <a:t> </a:t>
                      </a:r>
                      <a:r>
                        <a:rPr lang="fa-IR" sz="2400" baseline="0" dirty="0" smtClean="0">
                          <a:cs typeface="+mn-cs"/>
                        </a:rPr>
                        <a:t> </a:t>
                      </a:r>
                      <a:endParaRPr lang="en-US" sz="2400" dirty="0">
                        <a:cs typeface="+mn-cs"/>
                      </a:endParaRPr>
                    </a:p>
                  </a:txBody>
                  <a:tcPr marL="83325" marR="83325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cs typeface="+mn-cs"/>
                        </a:rPr>
                        <a:t>+</a:t>
                      </a:r>
                      <a:endParaRPr lang="en-US" sz="2400" dirty="0">
                        <a:cs typeface="+mn-cs"/>
                      </a:endParaRPr>
                    </a:p>
                  </a:txBody>
                  <a:tcPr marL="83325" marR="833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cs typeface="+mn-cs"/>
                        </a:rPr>
                        <a:t>200-250</a:t>
                      </a:r>
                      <a:endParaRPr lang="en-US" sz="2400" dirty="0">
                        <a:cs typeface="+mn-cs"/>
                      </a:endParaRPr>
                    </a:p>
                  </a:txBody>
                  <a:tcPr marL="83325" marR="83325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cs typeface="+mn-cs"/>
                        </a:rPr>
                        <a:t>++</a:t>
                      </a:r>
                      <a:endParaRPr lang="en-US" sz="2400" dirty="0">
                        <a:cs typeface="+mn-cs"/>
                      </a:endParaRPr>
                    </a:p>
                  </a:txBody>
                  <a:tcPr marL="83325" marR="833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cs typeface="+mn-cs"/>
                        </a:rPr>
                        <a:t>250-300</a:t>
                      </a:r>
                      <a:endParaRPr lang="en-US" sz="2400" dirty="0">
                        <a:cs typeface="+mn-cs"/>
                      </a:endParaRPr>
                    </a:p>
                  </a:txBody>
                  <a:tcPr marL="83325" marR="83325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cs typeface="+mn-cs"/>
                        </a:rPr>
                        <a:t>+++</a:t>
                      </a:r>
                      <a:endParaRPr lang="en-US" sz="2400" dirty="0">
                        <a:cs typeface="+mn-cs"/>
                      </a:endParaRPr>
                    </a:p>
                  </a:txBody>
                  <a:tcPr marL="83325" marR="833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cs typeface="+mn-cs"/>
                        </a:rPr>
                        <a:t>300-350</a:t>
                      </a:r>
                      <a:endParaRPr lang="en-US" sz="2400" dirty="0">
                        <a:cs typeface="+mn-cs"/>
                      </a:endParaRPr>
                    </a:p>
                  </a:txBody>
                  <a:tcPr marL="83325" marR="83325"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4630</TotalTime>
  <Words>2970</Words>
  <Application>Microsoft Office PowerPoint</Application>
  <PresentationFormat>On-screen Show (4:3)</PresentationFormat>
  <Paragraphs>664</Paragraphs>
  <Slides>65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Solstice</vt:lpstr>
      <vt:lpstr>Urine Analysis آنالیز ادرار</vt:lpstr>
      <vt:lpstr>Slide 2</vt:lpstr>
      <vt:lpstr>انواع رنگ ادرار</vt:lpstr>
      <vt:lpstr>اشکال ظاهری( و یا شفافیت)</vt:lpstr>
      <vt:lpstr>Slide 5</vt:lpstr>
      <vt:lpstr>برسی ماکروسکوپی یا بررسی بیوشیمیایی</vt:lpstr>
      <vt:lpstr>نوار ادراری</vt:lpstr>
      <vt:lpstr>گلوکز</vt:lpstr>
      <vt:lpstr>تطابق قند خون با ادرار</vt:lpstr>
      <vt:lpstr>قند در ادرار</vt:lpstr>
      <vt:lpstr>بیلی روبین</vt:lpstr>
      <vt:lpstr>Slide 12</vt:lpstr>
      <vt:lpstr>کتون</vt:lpstr>
      <vt:lpstr>وزن مخصوص</vt:lpstr>
      <vt:lpstr>Slide 15</vt:lpstr>
      <vt:lpstr>خون</vt:lpstr>
      <vt:lpstr>Slide 17</vt:lpstr>
      <vt:lpstr>PH</vt:lpstr>
      <vt:lpstr>Slide 19</vt:lpstr>
      <vt:lpstr>پروتئین </vt:lpstr>
      <vt:lpstr>Slide 21</vt:lpstr>
      <vt:lpstr>Slide 22</vt:lpstr>
      <vt:lpstr>Slide 23</vt:lpstr>
      <vt:lpstr>اوروبیلینوژن</vt:lpstr>
      <vt:lpstr>Slide 25</vt:lpstr>
      <vt:lpstr>نیتریت</vt:lpstr>
      <vt:lpstr>لکوسیت</vt:lpstr>
      <vt:lpstr>Slide 28</vt:lpstr>
      <vt:lpstr>Slide 29</vt:lpstr>
      <vt:lpstr>Slide 30</vt:lpstr>
      <vt:lpstr>نحوه گزارش موارد سلولی و غیر سلولی</vt:lpstr>
      <vt:lpstr>RBC</vt:lpstr>
      <vt:lpstr>Slide 33</vt:lpstr>
      <vt:lpstr>محدوده نرمال RBC</vt:lpstr>
      <vt:lpstr>2.WBC</vt:lpstr>
      <vt:lpstr>3.Epithelial cell</vt:lpstr>
      <vt:lpstr>Slide 37</vt:lpstr>
      <vt:lpstr>گزارش سلول اپیتلیال</vt:lpstr>
      <vt:lpstr>4.Spermatozoa </vt:lpstr>
      <vt:lpstr>Slide 40</vt:lpstr>
      <vt:lpstr>1.Bacteria</vt:lpstr>
      <vt:lpstr>گزارش گلبول سفید و باکتری</vt:lpstr>
      <vt:lpstr> 2.yeast</vt:lpstr>
      <vt:lpstr>3.parasites </vt:lpstr>
      <vt:lpstr>موکوس </vt:lpstr>
      <vt:lpstr>Slide 46</vt:lpstr>
      <vt:lpstr>  کریستال های فسفات  </vt:lpstr>
      <vt:lpstr>کریستال اسید اوریک</vt:lpstr>
      <vt:lpstr>اگزالات کلسیم</vt:lpstr>
      <vt:lpstr>کریستال سیستئین</vt:lpstr>
      <vt:lpstr>تیروزین</vt:lpstr>
      <vt:lpstr>لوسین</vt:lpstr>
      <vt:lpstr>کلسترول</vt:lpstr>
      <vt:lpstr>بیلی روبین</vt:lpstr>
      <vt:lpstr>سولفونامید</vt:lpstr>
      <vt:lpstr>کست ها(سیلندر ها)</vt:lpstr>
      <vt:lpstr>کست هیالین</vt:lpstr>
      <vt:lpstr>کست گرانولار</vt:lpstr>
      <vt:lpstr>کست مومی</vt:lpstr>
      <vt:lpstr>کست چربی</vt:lpstr>
      <vt:lpstr>RBC کست</vt:lpstr>
      <vt:lpstr>WBC کست </vt:lpstr>
      <vt:lpstr>کست اپیتلیال</vt:lpstr>
      <vt:lpstr>Mixed کست </vt:lpstr>
      <vt:lpstr>Slide 65</vt:lpstr>
    </vt:vector>
  </TitlesOfParts>
  <Company>Office07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Urine Analysis</dc:title>
  <dc:creator>Day</dc:creator>
  <cp:lastModifiedBy>Ramin Shahmoradi</cp:lastModifiedBy>
  <cp:revision>233</cp:revision>
  <dcterms:created xsi:type="dcterms:W3CDTF">2017-11-05T12:29:10Z</dcterms:created>
  <dcterms:modified xsi:type="dcterms:W3CDTF">2017-11-30T07:14:51Z</dcterms:modified>
</cp:coreProperties>
</file>